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x="7102475" cy="9388475"/>
  <p:embeddedFontLst>
    <p:embeddedFont>
      <p:font typeface="Overlock"/>
      <p:regular r:id="rId24"/>
      <p:bold r:id="rId25"/>
      <p:italic r:id="rId26"/>
      <p:boldItalic r:id="rId27"/>
    </p:embeddedFont>
    <p:embeddedFont>
      <p:font typeface="Open Sans"/>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Overlock-regular.fntdata"/><Relationship Id="rId23" Type="http://schemas.openxmlformats.org/officeDocument/2006/relationships/slide" Target="slides/slide1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font" Target="fonts/Overlock-italic.fntdata"/><Relationship Id="rId25" Type="http://schemas.openxmlformats.org/officeDocument/2006/relationships/font" Target="fonts/Overlock-bold.fntdata"/><Relationship Id="rId28" Type="http://schemas.openxmlformats.org/officeDocument/2006/relationships/font" Target="fonts/OpenSans-regular.fntdata"/><Relationship Id="rId27" Type="http://schemas.openxmlformats.org/officeDocument/2006/relationships/font" Target="fonts/Overlock-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OpenSans-boldItalic.fntdata"/><Relationship Id="rId30" Type="http://schemas.openxmlformats.org/officeDocument/2006/relationships/font" Target="fonts/OpenSans-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10225" y="4459525"/>
            <a:ext cx="5681975" cy="422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p3: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3: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p17: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7: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p18: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8: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p19: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9: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p22: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2: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p23: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3: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p24: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4: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Google Shape;247;p26: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6: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Google Shape;253;p33: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33: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g28ef96f40c_0_1:notes"/>
          <p:cNvSpPr/>
          <p:nvPr>
            <p:ph idx="2" type="sldImg"/>
          </p:nvPr>
        </p:nvSpPr>
        <p:spPr>
          <a:xfrm>
            <a:off x="1183975" y="704125"/>
            <a:ext cx="4735200" cy="35208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28ef96f40c_0_1:notes"/>
          <p:cNvSpPr txBox="1"/>
          <p:nvPr>
            <p:ph idx="1" type="body"/>
          </p:nvPr>
        </p:nvSpPr>
        <p:spPr>
          <a:xfrm>
            <a:off x="710225" y="4459525"/>
            <a:ext cx="5682000" cy="422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28eaa7ec45_0_13:notes"/>
          <p:cNvSpPr/>
          <p:nvPr>
            <p:ph idx="2" type="sldImg"/>
          </p:nvPr>
        </p:nvSpPr>
        <p:spPr>
          <a:xfrm>
            <a:off x="1183975" y="704125"/>
            <a:ext cx="4735200" cy="35208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8eaa7ec45_0_13:notes"/>
          <p:cNvSpPr txBox="1"/>
          <p:nvPr>
            <p:ph idx="1" type="body"/>
          </p:nvPr>
        </p:nvSpPr>
        <p:spPr>
          <a:xfrm>
            <a:off x="710225" y="4459525"/>
            <a:ext cx="5682000" cy="422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6: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6: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p29: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9: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30: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30: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p7: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7: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8: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8: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28eaa7ec45_0_2:notes"/>
          <p:cNvSpPr/>
          <p:nvPr>
            <p:ph idx="2" type="sldImg"/>
          </p:nvPr>
        </p:nvSpPr>
        <p:spPr>
          <a:xfrm>
            <a:off x="1183975" y="704125"/>
            <a:ext cx="4735200" cy="35208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8eaa7ec45_0_2:notes"/>
          <p:cNvSpPr txBox="1"/>
          <p:nvPr>
            <p:ph idx="1" type="body"/>
          </p:nvPr>
        </p:nvSpPr>
        <p:spPr>
          <a:xfrm>
            <a:off x="710225" y="4459525"/>
            <a:ext cx="5682000" cy="422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p16:notes"/>
          <p:cNvSpPr txBox="1"/>
          <p:nvPr>
            <p:ph idx="1" type="body"/>
          </p:nvPr>
        </p:nvSpPr>
        <p:spPr>
          <a:xfrm>
            <a:off x="710225" y="4459525"/>
            <a:ext cx="5681975" cy="42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6: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34" name="Shape 34"/>
        <p:cNvGrpSpPr/>
        <p:nvPr/>
      </p:nvGrpSpPr>
      <p:grpSpPr>
        <a:xfrm>
          <a:off x="0" y="0"/>
          <a:ext cx="0" cy="0"/>
          <a:chOff x="0" y="0"/>
          <a:chExt cx="0" cy="0"/>
        </a:xfrm>
      </p:grpSpPr>
      <p:sp>
        <p:nvSpPr>
          <p:cNvPr id="35" name="Google Shape;35;p2"/>
          <p:cNvSpPr txBox="1"/>
          <p:nvPr>
            <p:ph type="ctrTitle"/>
          </p:nvPr>
        </p:nvSpPr>
        <p:spPr>
          <a:xfrm>
            <a:off x="1371600" y="1511300"/>
            <a:ext cx="6400800" cy="2273300"/>
          </a:xfrm>
          <a:prstGeom prst="rect">
            <a:avLst/>
          </a:prstGeom>
          <a:noFill/>
          <a:ln>
            <a:noFill/>
          </a:ln>
          <a:effectLst>
            <a:outerShdw rotWithShape="0" algn="ctr" dir="2021404" dist="45791">
              <a:schemeClr val="lt2"/>
            </a:outerShdw>
          </a:effectLst>
        </p:spPr>
        <p:txBody>
          <a:bodyPr anchorCtr="0" anchor="b"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2"/>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36" name="Google Shape;36;p2"/>
          <p:cNvSpPr txBox="1"/>
          <p:nvPr>
            <p:ph idx="1" type="subTitle"/>
          </p:nvPr>
        </p:nvSpPr>
        <p:spPr>
          <a:xfrm>
            <a:off x="1549400" y="4051300"/>
            <a:ext cx="6032500" cy="1003300"/>
          </a:xfrm>
          <a:prstGeom prst="rect">
            <a:avLst/>
          </a:prstGeom>
          <a:noFill/>
          <a:ln>
            <a:noFill/>
          </a:ln>
        </p:spPr>
        <p:txBody>
          <a:bodyPr anchorCtr="0" anchor="t" bIns="91425" lIns="91425" spcFirstLastPara="1" rIns="91425" wrap="square" tIns="91425"/>
          <a:lstStyle>
            <a:lvl1pPr indent="0" lvl="0" marL="0" marR="0" rtl="0" algn="ctr">
              <a:spcBef>
                <a:spcPts val="560"/>
              </a:spcBef>
              <a:spcAft>
                <a:spcPts val="0"/>
              </a:spcAft>
              <a:buClr>
                <a:schemeClr val="dk1"/>
              </a:buClr>
              <a:buSzPts val="2800"/>
              <a:buFont typeface="Comic Sans MS"/>
              <a:buNone/>
              <a:defRPr b="0" i="0" sz="2800" u="none" cap="none" strike="noStrike">
                <a:solidFill>
                  <a:schemeClr val="dk1"/>
                </a:solidFill>
                <a:latin typeface="Comic Sans MS"/>
                <a:ea typeface="Comic Sans MS"/>
                <a:cs typeface="Comic Sans MS"/>
                <a:sym typeface="Comic Sans MS"/>
              </a:defRPr>
            </a:lvl1pPr>
            <a:lvl2pPr indent="-285750" lvl="1" marL="74295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228600" lvl="2" marL="11430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228600" lvl="3" marL="1600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228600" lvl="4" marL="2057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228600" lvl="5" marL="2514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228600" lvl="6" marL="2971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228600" lvl="7" marL="3429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228600" lvl="8" marL="3886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37" name="Google Shape;37;p2"/>
          <p:cNvSpPr txBox="1"/>
          <p:nvPr>
            <p:ph idx="10" type="dt"/>
          </p:nvPr>
        </p:nvSpPr>
        <p:spPr>
          <a:xfrm>
            <a:off x="6858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38" name="Google Shape;38;p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39" name="Google Shape;39;p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42" name="Shape 142"/>
        <p:cNvGrpSpPr/>
        <p:nvPr/>
      </p:nvGrpSpPr>
      <p:grpSpPr>
        <a:xfrm>
          <a:off x="0" y="0"/>
          <a:ext cx="0" cy="0"/>
          <a:chOff x="0" y="0"/>
          <a:chExt cx="0" cy="0"/>
        </a:xfrm>
      </p:grpSpPr>
      <p:sp>
        <p:nvSpPr>
          <p:cNvPr id="143" name="Google Shape;143;p12"/>
          <p:cNvSpPr txBox="1"/>
          <p:nvPr>
            <p:ph type="title"/>
          </p:nvPr>
        </p:nvSpPr>
        <p:spPr>
          <a:xfrm>
            <a:off x="685800" y="152400"/>
            <a:ext cx="6870700" cy="1600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144" name="Google Shape;144;p12"/>
          <p:cNvSpPr txBox="1"/>
          <p:nvPr>
            <p:ph idx="1" type="body"/>
          </p:nvPr>
        </p:nvSpPr>
        <p:spPr>
          <a:xfrm>
            <a:off x="685800" y="1828800"/>
            <a:ext cx="3771900" cy="3657600"/>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Comic Sans MS"/>
              <a:buChar char="•"/>
              <a:defRPr sz="2800">
                <a:solidFill>
                  <a:schemeClr val="dk1"/>
                </a:solidFill>
                <a:latin typeface="Comic Sans MS"/>
                <a:ea typeface="Comic Sans MS"/>
                <a:cs typeface="Comic Sans MS"/>
                <a:sym typeface="Comic Sans MS"/>
              </a:defRPr>
            </a:lvl1pPr>
            <a:lvl2pPr indent="-381000" lvl="1" marL="9144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2pPr>
            <a:lvl3pPr indent="-355600" lvl="2" marL="1371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3pPr>
            <a:lvl4pPr indent="-342900" lvl="3" marL="18288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4pPr>
            <a:lvl5pPr indent="-342900" lvl="4" marL="22860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5pPr>
            <a:lvl6pPr indent="-342900" lvl="5" marL="27432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6pPr>
            <a:lvl7pPr indent="-342900" lvl="6" marL="32004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7pPr>
            <a:lvl8pPr indent="-342900" lvl="7" marL="36576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8pPr>
            <a:lvl9pPr indent="-342900" lvl="8" marL="41148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9pPr>
          </a:lstStyle>
          <a:p/>
        </p:txBody>
      </p:sp>
      <p:sp>
        <p:nvSpPr>
          <p:cNvPr id="145" name="Google Shape;145;p12"/>
          <p:cNvSpPr txBox="1"/>
          <p:nvPr>
            <p:ph idx="2" type="body"/>
          </p:nvPr>
        </p:nvSpPr>
        <p:spPr>
          <a:xfrm>
            <a:off x="4610100" y="1828800"/>
            <a:ext cx="3771900" cy="3657600"/>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Comic Sans MS"/>
              <a:buChar char="•"/>
              <a:defRPr sz="2800">
                <a:solidFill>
                  <a:schemeClr val="dk1"/>
                </a:solidFill>
                <a:latin typeface="Comic Sans MS"/>
                <a:ea typeface="Comic Sans MS"/>
                <a:cs typeface="Comic Sans MS"/>
                <a:sym typeface="Comic Sans MS"/>
              </a:defRPr>
            </a:lvl1pPr>
            <a:lvl2pPr indent="-381000" lvl="1" marL="9144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2pPr>
            <a:lvl3pPr indent="-355600" lvl="2" marL="1371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3pPr>
            <a:lvl4pPr indent="-342900" lvl="3" marL="18288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4pPr>
            <a:lvl5pPr indent="-342900" lvl="4" marL="22860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5pPr>
            <a:lvl6pPr indent="-342900" lvl="5" marL="27432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6pPr>
            <a:lvl7pPr indent="-342900" lvl="6" marL="32004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7pPr>
            <a:lvl8pPr indent="-342900" lvl="7" marL="36576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8pPr>
            <a:lvl9pPr indent="-342900" lvl="8" marL="41148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9pPr>
          </a:lstStyle>
          <a:p/>
        </p:txBody>
      </p:sp>
      <p:sp>
        <p:nvSpPr>
          <p:cNvPr id="146" name="Google Shape;146;p12"/>
          <p:cNvSpPr txBox="1"/>
          <p:nvPr>
            <p:ph idx="10" type="dt"/>
          </p:nvPr>
        </p:nvSpPr>
        <p:spPr>
          <a:xfrm>
            <a:off x="13716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47" name="Google Shape;147;p12"/>
          <p:cNvSpPr txBox="1"/>
          <p:nvPr>
            <p:ph idx="11" type="ftr"/>
          </p:nvPr>
        </p:nvSpPr>
        <p:spPr>
          <a:xfrm>
            <a:off x="35560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48" name="Google Shape;148;p12"/>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49" name="Shape 149"/>
        <p:cNvGrpSpPr/>
        <p:nvPr/>
      </p:nvGrpSpPr>
      <p:grpSpPr>
        <a:xfrm>
          <a:off x="0" y="0"/>
          <a:ext cx="0" cy="0"/>
          <a:chOff x="0" y="0"/>
          <a:chExt cx="0" cy="0"/>
        </a:xfrm>
      </p:grpSpPr>
      <p:sp>
        <p:nvSpPr>
          <p:cNvPr id="150" name="Google Shape;150;p13"/>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1" i="0" sz="4000" u="none" cap="none" strike="noStrike">
                <a:solidFill>
                  <a:schemeClr val="dk1"/>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151" name="Google Shape;151;p13"/>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chemeClr val="dk1"/>
              </a:buClr>
              <a:buSzPts val="2000"/>
              <a:buFont typeface="Comic Sans MS"/>
              <a:buNone/>
              <a:defRPr sz="2000">
                <a:solidFill>
                  <a:schemeClr val="dk1"/>
                </a:solidFill>
                <a:latin typeface="Comic Sans MS"/>
                <a:ea typeface="Comic Sans MS"/>
                <a:cs typeface="Comic Sans MS"/>
                <a:sym typeface="Comic Sans MS"/>
              </a:defRPr>
            </a:lvl1pPr>
            <a:lvl2pPr indent="-228600" lvl="1" marL="914400" marR="0" rtl="0" algn="l">
              <a:spcBef>
                <a:spcPts val="360"/>
              </a:spcBef>
              <a:spcAft>
                <a:spcPts val="0"/>
              </a:spcAft>
              <a:buClr>
                <a:schemeClr val="dk1"/>
              </a:buClr>
              <a:buSzPts val="1800"/>
              <a:buFont typeface="Comic Sans MS"/>
              <a:buNone/>
              <a:defRPr b="0" i="0" sz="1800" u="none" cap="none" strike="noStrike">
                <a:solidFill>
                  <a:schemeClr val="dk1"/>
                </a:solidFill>
                <a:latin typeface="Comic Sans MS"/>
                <a:ea typeface="Comic Sans MS"/>
                <a:cs typeface="Comic Sans MS"/>
                <a:sym typeface="Comic Sans MS"/>
              </a:defRPr>
            </a:lvl2pPr>
            <a:lvl3pPr indent="-228600" lvl="2" marL="1371600" marR="0" rtl="0" algn="l">
              <a:spcBef>
                <a:spcPts val="320"/>
              </a:spcBef>
              <a:spcAft>
                <a:spcPts val="0"/>
              </a:spcAft>
              <a:buClr>
                <a:schemeClr val="dk1"/>
              </a:buClr>
              <a:buSzPts val="1600"/>
              <a:buFont typeface="Comic Sans MS"/>
              <a:buNone/>
              <a:defRPr b="0" i="0" sz="1600" u="none" cap="none" strike="noStrike">
                <a:solidFill>
                  <a:schemeClr val="dk1"/>
                </a:solidFill>
                <a:latin typeface="Comic Sans MS"/>
                <a:ea typeface="Comic Sans MS"/>
                <a:cs typeface="Comic Sans MS"/>
                <a:sym typeface="Comic Sans MS"/>
              </a:defRPr>
            </a:lvl3pPr>
            <a:lvl4pPr indent="-228600" lvl="3" marL="1828800" marR="0" rtl="0" algn="l">
              <a:spcBef>
                <a:spcPts val="28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4pPr>
            <a:lvl5pPr indent="-228600" lvl="4" marL="2286000" marR="0" rtl="0" algn="l">
              <a:spcBef>
                <a:spcPts val="28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5pPr>
            <a:lvl6pPr indent="-228600" lvl="5" marL="2743200" marR="0" rtl="0" algn="l">
              <a:spcBef>
                <a:spcPts val="28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6pPr>
            <a:lvl7pPr indent="-228600" lvl="6" marL="3200400" marR="0" rtl="0" algn="l">
              <a:spcBef>
                <a:spcPts val="28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7pPr>
            <a:lvl8pPr indent="-228600" lvl="7" marL="3657600" marR="0" rtl="0" algn="l">
              <a:spcBef>
                <a:spcPts val="28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8pPr>
            <a:lvl9pPr indent="-228600" lvl="8" marL="4114800" marR="0" rtl="0" algn="l">
              <a:spcBef>
                <a:spcPts val="28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9pPr>
          </a:lstStyle>
          <a:p/>
        </p:txBody>
      </p:sp>
      <p:sp>
        <p:nvSpPr>
          <p:cNvPr id="152" name="Google Shape;152;p13"/>
          <p:cNvSpPr txBox="1"/>
          <p:nvPr>
            <p:ph idx="10" type="dt"/>
          </p:nvPr>
        </p:nvSpPr>
        <p:spPr>
          <a:xfrm>
            <a:off x="13716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53" name="Google Shape;153;p13"/>
          <p:cNvSpPr txBox="1"/>
          <p:nvPr>
            <p:ph idx="11" type="ftr"/>
          </p:nvPr>
        </p:nvSpPr>
        <p:spPr>
          <a:xfrm>
            <a:off x="35560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54" name="Google Shape;154;p13"/>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92" name="Shape 92"/>
        <p:cNvGrpSpPr/>
        <p:nvPr/>
      </p:nvGrpSpPr>
      <p:grpSpPr>
        <a:xfrm>
          <a:off x="0" y="0"/>
          <a:ext cx="0" cy="0"/>
          <a:chOff x="0" y="0"/>
          <a:chExt cx="0" cy="0"/>
        </a:xfrm>
      </p:grpSpPr>
      <p:sp>
        <p:nvSpPr>
          <p:cNvPr id="93" name="Google Shape;93;p4"/>
          <p:cNvSpPr txBox="1"/>
          <p:nvPr>
            <p:ph type="title"/>
          </p:nvPr>
        </p:nvSpPr>
        <p:spPr>
          <a:xfrm>
            <a:off x="685800" y="152400"/>
            <a:ext cx="6870700" cy="1600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94" name="Google Shape;94;p4"/>
          <p:cNvSpPr txBox="1"/>
          <p:nvPr>
            <p:ph idx="1" type="body"/>
          </p:nvPr>
        </p:nvSpPr>
        <p:spPr>
          <a:xfrm>
            <a:off x="685800" y="1828800"/>
            <a:ext cx="7696200" cy="36576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95" name="Google Shape;95;p4"/>
          <p:cNvSpPr txBox="1"/>
          <p:nvPr>
            <p:ph idx="10" type="dt"/>
          </p:nvPr>
        </p:nvSpPr>
        <p:spPr>
          <a:xfrm>
            <a:off x="13716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96" name="Google Shape;96;p4"/>
          <p:cNvSpPr txBox="1"/>
          <p:nvPr>
            <p:ph idx="11" type="ftr"/>
          </p:nvPr>
        </p:nvSpPr>
        <p:spPr>
          <a:xfrm>
            <a:off x="35560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97" name="Google Shape;97;p4"/>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8" name="Shape 98"/>
        <p:cNvGrpSpPr/>
        <p:nvPr/>
      </p:nvGrpSpPr>
      <p:grpSpPr>
        <a:xfrm>
          <a:off x="0" y="0"/>
          <a:ext cx="0" cy="0"/>
          <a:chOff x="0" y="0"/>
          <a:chExt cx="0" cy="0"/>
        </a:xfrm>
      </p:grpSpPr>
      <p:sp>
        <p:nvSpPr>
          <p:cNvPr id="99" name="Google Shape;99;p5"/>
          <p:cNvSpPr txBox="1"/>
          <p:nvPr>
            <p:ph idx="10" type="dt"/>
          </p:nvPr>
        </p:nvSpPr>
        <p:spPr>
          <a:xfrm>
            <a:off x="13716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00" name="Google Shape;100;p5"/>
          <p:cNvSpPr txBox="1"/>
          <p:nvPr>
            <p:ph idx="11" type="ftr"/>
          </p:nvPr>
        </p:nvSpPr>
        <p:spPr>
          <a:xfrm>
            <a:off x="35560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01" name="Google Shape;101;p5"/>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02" name="Shape 102"/>
        <p:cNvGrpSpPr/>
        <p:nvPr/>
      </p:nvGrpSpPr>
      <p:grpSpPr>
        <a:xfrm>
          <a:off x="0" y="0"/>
          <a:ext cx="0" cy="0"/>
          <a:chOff x="0" y="0"/>
          <a:chExt cx="0" cy="0"/>
        </a:xfrm>
      </p:grpSpPr>
      <p:sp>
        <p:nvSpPr>
          <p:cNvPr id="103" name="Google Shape;103;p6"/>
          <p:cNvSpPr txBox="1"/>
          <p:nvPr>
            <p:ph type="title"/>
          </p:nvPr>
        </p:nvSpPr>
        <p:spPr>
          <a:xfrm rot="5400000">
            <a:off x="4752975" y="1857375"/>
            <a:ext cx="5334000" cy="192405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104" name="Google Shape;104;p6"/>
          <p:cNvSpPr txBox="1"/>
          <p:nvPr>
            <p:ph idx="1" type="body"/>
          </p:nvPr>
        </p:nvSpPr>
        <p:spPr>
          <a:xfrm rot="5400000">
            <a:off x="828675" y="9525"/>
            <a:ext cx="5334000" cy="561975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Comic Sans MS"/>
              <a:buChar char="•"/>
              <a:defRPr sz="3200">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105" name="Google Shape;105;p6"/>
          <p:cNvSpPr txBox="1"/>
          <p:nvPr>
            <p:ph idx="10" type="dt"/>
          </p:nvPr>
        </p:nvSpPr>
        <p:spPr>
          <a:xfrm>
            <a:off x="13716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06" name="Google Shape;106;p6"/>
          <p:cNvSpPr txBox="1"/>
          <p:nvPr>
            <p:ph idx="11" type="ftr"/>
          </p:nvPr>
        </p:nvSpPr>
        <p:spPr>
          <a:xfrm>
            <a:off x="35560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07" name="Google Shape;107;p6"/>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08" name="Shape 108"/>
        <p:cNvGrpSpPr/>
        <p:nvPr/>
      </p:nvGrpSpPr>
      <p:grpSpPr>
        <a:xfrm>
          <a:off x="0" y="0"/>
          <a:ext cx="0" cy="0"/>
          <a:chOff x="0" y="0"/>
          <a:chExt cx="0" cy="0"/>
        </a:xfrm>
      </p:grpSpPr>
      <p:sp>
        <p:nvSpPr>
          <p:cNvPr id="109" name="Google Shape;109;p7"/>
          <p:cNvSpPr txBox="1"/>
          <p:nvPr>
            <p:ph type="title"/>
          </p:nvPr>
        </p:nvSpPr>
        <p:spPr>
          <a:xfrm>
            <a:off x="685800" y="152400"/>
            <a:ext cx="6870700" cy="1600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110" name="Google Shape;110;p7"/>
          <p:cNvSpPr txBox="1"/>
          <p:nvPr>
            <p:ph idx="1" type="body"/>
          </p:nvPr>
        </p:nvSpPr>
        <p:spPr>
          <a:xfrm rot="5400000">
            <a:off x="2705100" y="-190500"/>
            <a:ext cx="3657600" cy="76962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Comic Sans MS"/>
              <a:buChar char="•"/>
              <a:defRPr sz="3200">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111" name="Google Shape;111;p7"/>
          <p:cNvSpPr txBox="1"/>
          <p:nvPr>
            <p:ph idx="10" type="dt"/>
          </p:nvPr>
        </p:nvSpPr>
        <p:spPr>
          <a:xfrm>
            <a:off x="13716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12" name="Google Shape;112;p7"/>
          <p:cNvSpPr txBox="1"/>
          <p:nvPr>
            <p:ph idx="11" type="ftr"/>
          </p:nvPr>
        </p:nvSpPr>
        <p:spPr>
          <a:xfrm>
            <a:off x="35560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13" name="Google Shape;113;p7"/>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14" name="Shape 114"/>
        <p:cNvGrpSpPr/>
        <p:nvPr/>
      </p:nvGrpSpPr>
      <p:grpSpPr>
        <a:xfrm>
          <a:off x="0" y="0"/>
          <a:ext cx="0" cy="0"/>
          <a:chOff x="0" y="0"/>
          <a:chExt cx="0" cy="0"/>
        </a:xfrm>
      </p:grpSpPr>
      <p:sp>
        <p:nvSpPr>
          <p:cNvPr id="115" name="Google Shape;115;p8"/>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1" i="0" sz="2000" u="none" cap="none" strike="noStrike">
                <a:solidFill>
                  <a:schemeClr val="dk1"/>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116" name="Google Shape;116;p8"/>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lstStyle>
            <a:lvl1pPr indent="0" lvl="0" marL="0" marR="0" rtl="0" algn="l">
              <a:spcBef>
                <a:spcPts val="640"/>
              </a:spcBef>
              <a:spcAft>
                <a:spcPts val="0"/>
              </a:spcAft>
              <a:buClr>
                <a:schemeClr val="dk1"/>
              </a:buClr>
              <a:buSzPts val="3200"/>
              <a:buFont typeface="Comic Sans MS"/>
              <a:buNone/>
              <a:defRPr sz="3200">
                <a:solidFill>
                  <a:schemeClr val="dk1"/>
                </a:solidFill>
                <a:latin typeface="Comic Sans MS"/>
                <a:ea typeface="Comic Sans MS"/>
                <a:cs typeface="Comic Sans MS"/>
                <a:sym typeface="Comic Sans MS"/>
              </a:defRPr>
            </a:lvl1pPr>
            <a:lvl2pPr indent="0" lvl="1" marL="457200" marR="0" rtl="0" algn="l">
              <a:spcBef>
                <a:spcPts val="560"/>
              </a:spcBef>
              <a:spcAft>
                <a:spcPts val="0"/>
              </a:spcAft>
              <a:buClr>
                <a:schemeClr val="dk1"/>
              </a:buClr>
              <a:buSzPts val="2800"/>
              <a:buFont typeface="Comic Sans MS"/>
              <a:buNone/>
              <a:defRPr b="0" i="0" sz="2800" u="none" cap="none" strike="noStrike">
                <a:solidFill>
                  <a:schemeClr val="dk1"/>
                </a:solidFill>
                <a:latin typeface="Comic Sans MS"/>
                <a:ea typeface="Comic Sans MS"/>
                <a:cs typeface="Comic Sans MS"/>
                <a:sym typeface="Comic Sans MS"/>
              </a:defRPr>
            </a:lvl2pPr>
            <a:lvl3pPr indent="0" lvl="2" marL="914400" marR="0" rtl="0" algn="l">
              <a:spcBef>
                <a:spcPts val="480"/>
              </a:spcBef>
              <a:spcAft>
                <a:spcPts val="0"/>
              </a:spcAft>
              <a:buClr>
                <a:schemeClr val="dk1"/>
              </a:buClr>
              <a:buSzPts val="2400"/>
              <a:buFont typeface="Comic Sans MS"/>
              <a:buNone/>
              <a:defRPr b="0" i="0" sz="2400" u="none" cap="none" strike="noStrike">
                <a:solidFill>
                  <a:schemeClr val="dk1"/>
                </a:solidFill>
                <a:latin typeface="Comic Sans MS"/>
                <a:ea typeface="Comic Sans MS"/>
                <a:cs typeface="Comic Sans MS"/>
                <a:sym typeface="Comic Sans MS"/>
              </a:defRPr>
            </a:lvl3pPr>
            <a:lvl4pPr indent="0" lvl="3" marL="1371600"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4pPr>
            <a:lvl5pPr indent="0" lvl="4" marL="1828800"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5pPr>
            <a:lvl6pPr indent="0" lvl="5" marL="2286000"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6pPr>
            <a:lvl7pPr indent="0" lvl="6" marL="2743200"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7pPr>
            <a:lvl8pPr indent="0" lvl="7" marL="3200400"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8pPr>
            <a:lvl9pPr indent="0" lvl="8" marL="3657600"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9pPr>
          </a:lstStyle>
          <a:p/>
        </p:txBody>
      </p:sp>
      <p:sp>
        <p:nvSpPr>
          <p:cNvPr id="117" name="Google Shape;117;p8"/>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1400"/>
              <a:buFont typeface="Comic Sans MS"/>
              <a:buNone/>
              <a:defRPr sz="1400">
                <a:solidFill>
                  <a:schemeClr val="dk1"/>
                </a:solidFill>
                <a:latin typeface="Comic Sans MS"/>
                <a:ea typeface="Comic Sans MS"/>
                <a:cs typeface="Comic Sans MS"/>
                <a:sym typeface="Comic Sans MS"/>
              </a:defRPr>
            </a:lvl1pPr>
            <a:lvl2pPr indent="-228600" lvl="1" marL="914400" marR="0" rtl="0" algn="l">
              <a:spcBef>
                <a:spcPts val="240"/>
              </a:spcBef>
              <a:spcAft>
                <a:spcPts val="0"/>
              </a:spcAft>
              <a:buClr>
                <a:schemeClr val="dk1"/>
              </a:buClr>
              <a:buSzPts val="1200"/>
              <a:buFont typeface="Comic Sans MS"/>
              <a:buNone/>
              <a:defRPr b="0" i="0" sz="1200" u="none" cap="none" strike="noStrike">
                <a:solidFill>
                  <a:schemeClr val="dk1"/>
                </a:solidFill>
                <a:latin typeface="Comic Sans MS"/>
                <a:ea typeface="Comic Sans MS"/>
                <a:cs typeface="Comic Sans MS"/>
                <a:sym typeface="Comic Sans MS"/>
              </a:defRPr>
            </a:lvl2pPr>
            <a:lvl3pPr indent="-228600" lvl="2" marL="1371600" marR="0" rtl="0" algn="l">
              <a:spcBef>
                <a:spcPts val="200"/>
              </a:spcBef>
              <a:spcAft>
                <a:spcPts val="0"/>
              </a:spcAft>
              <a:buClr>
                <a:schemeClr val="dk1"/>
              </a:buClr>
              <a:buSzPts val="1000"/>
              <a:buFont typeface="Comic Sans MS"/>
              <a:buNone/>
              <a:defRPr b="0" i="0" sz="1000" u="none" cap="none" strike="noStrike">
                <a:solidFill>
                  <a:schemeClr val="dk1"/>
                </a:solidFill>
                <a:latin typeface="Comic Sans MS"/>
                <a:ea typeface="Comic Sans MS"/>
                <a:cs typeface="Comic Sans MS"/>
                <a:sym typeface="Comic Sans MS"/>
              </a:defRPr>
            </a:lvl3pPr>
            <a:lvl4pPr indent="-228600" lvl="3" marL="18288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4pPr>
            <a:lvl5pPr indent="-228600" lvl="4" marL="22860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5pPr>
            <a:lvl6pPr indent="-228600" lvl="5" marL="27432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6pPr>
            <a:lvl7pPr indent="-228600" lvl="6" marL="32004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7pPr>
            <a:lvl8pPr indent="-228600" lvl="7" marL="36576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8pPr>
            <a:lvl9pPr indent="-228600" lvl="8" marL="41148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9pPr>
          </a:lstStyle>
          <a:p/>
        </p:txBody>
      </p:sp>
      <p:sp>
        <p:nvSpPr>
          <p:cNvPr id="118" name="Google Shape;118;p8"/>
          <p:cNvSpPr txBox="1"/>
          <p:nvPr>
            <p:ph idx="10" type="dt"/>
          </p:nvPr>
        </p:nvSpPr>
        <p:spPr>
          <a:xfrm>
            <a:off x="13716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19" name="Google Shape;119;p8"/>
          <p:cNvSpPr txBox="1"/>
          <p:nvPr>
            <p:ph idx="11" type="ftr"/>
          </p:nvPr>
        </p:nvSpPr>
        <p:spPr>
          <a:xfrm>
            <a:off x="35560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20" name="Google Shape;120;p8"/>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21" name="Shape 121"/>
        <p:cNvGrpSpPr/>
        <p:nvPr/>
      </p:nvGrpSpPr>
      <p:grpSpPr>
        <a:xfrm>
          <a:off x="0" y="0"/>
          <a:ext cx="0" cy="0"/>
          <a:chOff x="0" y="0"/>
          <a:chExt cx="0" cy="0"/>
        </a:xfrm>
      </p:grpSpPr>
      <p:sp>
        <p:nvSpPr>
          <p:cNvPr id="122" name="Google Shape;122;p9"/>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1" i="0" sz="2000" u="none" cap="none" strike="noStrike">
                <a:solidFill>
                  <a:schemeClr val="dk1"/>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123" name="Google Shape;123;p9"/>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Comic Sans MS"/>
              <a:buChar char="•"/>
              <a:defRPr sz="3200">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124" name="Google Shape;124;p9"/>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1400"/>
              <a:buFont typeface="Comic Sans MS"/>
              <a:buNone/>
              <a:defRPr sz="1400">
                <a:solidFill>
                  <a:schemeClr val="dk1"/>
                </a:solidFill>
                <a:latin typeface="Comic Sans MS"/>
                <a:ea typeface="Comic Sans MS"/>
                <a:cs typeface="Comic Sans MS"/>
                <a:sym typeface="Comic Sans MS"/>
              </a:defRPr>
            </a:lvl1pPr>
            <a:lvl2pPr indent="-228600" lvl="1" marL="914400" marR="0" rtl="0" algn="l">
              <a:spcBef>
                <a:spcPts val="240"/>
              </a:spcBef>
              <a:spcAft>
                <a:spcPts val="0"/>
              </a:spcAft>
              <a:buClr>
                <a:schemeClr val="dk1"/>
              </a:buClr>
              <a:buSzPts val="1200"/>
              <a:buFont typeface="Comic Sans MS"/>
              <a:buNone/>
              <a:defRPr b="0" i="0" sz="1200" u="none" cap="none" strike="noStrike">
                <a:solidFill>
                  <a:schemeClr val="dk1"/>
                </a:solidFill>
                <a:latin typeface="Comic Sans MS"/>
                <a:ea typeface="Comic Sans MS"/>
                <a:cs typeface="Comic Sans MS"/>
                <a:sym typeface="Comic Sans MS"/>
              </a:defRPr>
            </a:lvl2pPr>
            <a:lvl3pPr indent="-228600" lvl="2" marL="1371600" marR="0" rtl="0" algn="l">
              <a:spcBef>
                <a:spcPts val="200"/>
              </a:spcBef>
              <a:spcAft>
                <a:spcPts val="0"/>
              </a:spcAft>
              <a:buClr>
                <a:schemeClr val="dk1"/>
              </a:buClr>
              <a:buSzPts val="1000"/>
              <a:buFont typeface="Comic Sans MS"/>
              <a:buNone/>
              <a:defRPr b="0" i="0" sz="1000" u="none" cap="none" strike="noStrike">
                <a:solidFill>
                  <a:schemeClr val="dk1"/>
                </a:solidFill>
                <a:latin typeface="Comic Sans MS"/>
                <a:ea typeface="Comic Sans MS"/>
                <a:cs typeface="Comic Sans MS"/>
                <a:sym typeface="Comic Sans MS"/>
              </a:defRPr>
            </a:lvl3pPr>
            <a:lvl4pPr indent="-228600" lvl="3" marL="18288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4pPr>
            <a:lvl5pPr indent="-228600" lvl="4" marL="22860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5pPr>
            <a:lvl6pPr indent="-228600" lvl="5" marL="27432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6pPr>
            <a:lvl7pPr indent="-228600" lvl="6" marL="32004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7pPr>
            <a:lvl8pPr indent="-228600" lvl="7" marL="36576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8pPr>
            <a:lvl9pPr indent="-228600" lvl="8" marL="4114800" marR="0" rtl="0" algn="l">
              <a:spcBef>
                <a:spcPts val="180"/>
              </a:spcBef>
              <a:spcAft>
                <a:spcPts val="0"/>
              </a:spcAft>
              <a:buClr>
                <a:schemeClr val="dk1"/>
              </a:buClr>
              <a:buSzPts val="900"/>
              <a:buFont typeface="Comic Sans MS"/>
              <a:buNone/>
              <a:defRPr b="0" i="0" sz="900" u="none" cap="none" strike="noStrike">
                <a:solidFill>
                  <a:schemeClr val="dk1"/>
                </a:solidFill>
                <a:latin typeface="Comic Sans MS"/>
                <a:ea typeface="Comic Sans MS"/>
                <a:cs typeface="Comic Sans MS"/>
                <a:sym typeface="Comic Sans MS"/>
              </a:defRPr>
            </a:lvl9pPr>
          </a:lstStyle>
          <a:p/>
        </p:txBody>
      </p:sp>
      <p:sp>
        <p:nvSpPr>
          <p:cNvPr id="125" name="Google Shape;125;p9"/>
          <p:cNvSpPr txBox="1"/>
          <p:nvPr>
            <p:ph idx="10" type="dt"/>
          </p:nvPr>
        </p:nvSpPr>
        <p:spPr>
          <a:xfrm>
            <a:off x="13716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26" name="Google Shape;126;p9"/>
          <p:cNvSpPr txBox="1"/>
          <p:nvPr>
            <p:ph idx="11" type="ftr"/>
          </p:nvPr>
        </p:nvSpPr>
        <p:spPr>
          <a:xfrm>
            <a:off x="35560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27" name="Google Shape;127;p9"/>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28" name="Shape 128"/>
        <p:cNvGrpSpPr/>
        <p:nvPr/>
      </p:nvGrpSpPr>
      <p:grpSpPr>
        <a:xfrm>
          <a:off x="0" y="0"/>
          <a:ext cx="0" cy="0"/>
          <a:chOff x="0" y="0"/>
          <a:chExt cx="0" cy="0"/>
        </a:xfrm>
      </p:grpSpPr>
      <p:sp>
        <p:nvSpPr>
          <p:cNvPr id="129" name="Google Shape;129;p10"/>
          <p:cNvSpPr txBox="1"/>
          <p:nvPr>
            <p:ph type="title"/>
          </p:nvPr>
        </p:nvSpPr>
        <p:spPr>
          <a:xfrm>
            <a:off x="685800" y="152400"/>
            <a:ext cx="6870700" cy="1600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130" name="Google Shape;130;p10"/>
          <p:cNvSpPr txBox="1"/>
          <p:nvPr>
            <p:ph idx="10" type="dt"/>
          </p:nvPr>
        </p:nvSpPr>
        <p:spPr>
          <a:xfrm>
            <a:off x="13716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31" name="Google Shape;131;p10"/>
          <p:cNvSpPr txBox="1"/>
          <p:nvPr>
            <p:ph idx="11" type="ftr"/>
          </p:nvPr>
        </p:nvSpPr>
        <p:spPr>
          <a:xfrm>
            <a:off x="35560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32" name="Google Shape;132;p10"/>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33" name="Shape 133"/>
        <p:cNvGrpSpPr/>
        <p:nvPr/>
      </p:nvGrpSpPr>
      <p:grpSpPr>
        <a:xfrm>
          <a:off x="0" y="0"/>
          <a:ext cx="0" cy="0"/>
          <a:chOff x="0" y="0"/>
          <a:chExt cx="0" cy="0"/>
        </a:xfrm>
      </p:grpSpPr>
      <p:sp>
        <p:nvSpPr>
          <p:cNvPr id="134" name="Google Shape;134;p11"/>
          <p:cNvSpPr txBox="1"/>
          <p:nvPr>
            <p:ph type="title"/>
          </p:nvPr>
        </p:nvSpPr>
        <p:spPr>
          <a:xfrm>
            <a:off x="457200" y="274638"/>
            <a:ext cx="8229600" cy="11430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135" name="Google Shape;135;p11"/>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2400"/>
              <a:buFont typeface="Comic Sans MS"/>
              <a:buNone/>
              <a:defRPr b="1" sz="2400">
                <a:solidFill>
                  <a:schemeClr val="dk1"/>
                </a:solidFill>
                <a:latin typeface="Comic Sans MS"/>
                <a:ea typeface="Comic Sans MS"/>
                <a:cs typeface="Comic Sans MS"/>
                <a:sym typeface="Comic Sans MS"/>
              </a:defRPr>
            </a:lvl1pPr>
            <a:lvl2pPr indent="-228600" lvl="1" marL="914400" marR="0" rtl="0" algn="l">
              <a:spcBef>
                <a:spcPts val="400"/>
              </a:spcBef>
              <a:spcAft>
                <a:spcPts val="0"/>
              </a:spcAft>
              <a:buClr>
                <a:schemeClr val="dk1"/>
              </a:buClr>
              <a:buSzPts val="2000"/>
              <a:buFont typeface="Comic Sans MS"/>
              <a:buNone/>
              <a:defRPr b="1" i="0" sz="2000" u="none" cap="none" strike="noStrike">
                <a:solidFill>
                  <a:schemeClr val="dk1"/>
                </a:solidFill>
                <a:latin typeface="Comic Sans MS"/>
                <a:ea typeface="Comic Sans MS"/>
                <a:cs typeface="Comic Sans MS"/>
                <a:sym typeface="Comic Sans MS"/>
              </a:defRPr>
            </a:lvl2pPr>
            <a:lvl3pPr indent="-228600" lvl="2" marL="1371600" marR="0" rtl="0" algn="l">
              <a:spcBef>
                <a:spcPts val="360"/>
              </a:spcBef>
              <a:spcAft>
                <a:spcPts val="0"/>
              </a:spcAft>
              <a:buClr>
                <a:schemeClr val="dk1"/>
              </a:buClr>
              <a:buSzPts val="1800"/>
              <a:buFont typeface="Comic Sans MS"/>
              <a:buNone/>
              <a:defRPr b="1" i="0" sz="1800" u="none" cap="none" strike="noStrike">
                <a:solidFill>
                  <a:schemeClr val="dk1"/>
                </a:solidFill>
                <a:latin typeface="Comic Sans MS"/>
                <a:ea typeface="Comic Sans MS"/>
                <a:cs typeface="Comic Sans MS"/>
                <a:sym typeface="Comic Sans MS"/>
              </a:defRPr>
            </a:lvl3pPr>
            <a:lvl4pPr indent="-228600" lvl="3" marL="18288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4pPr>
            <a:lvl5pPr indent="-228600" lvl="4" marL="22860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5pPr>
            <a:lvl6pPr indent="-228600" lvl="5" marL="27432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6pPr>
            <a:lvl7pPr indent="-228600" lvl="6" marL="32004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7pPr>
            <a:lvl8pPr indent="-228600" lvl="7" marL="36576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8pPr>
            <a:lvl9pPr indent="-228600" lvl="8" marL="41148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9pPr>
          </a:lstStyle>
          <a:p/>
        </p:txBody>
      </p:sp>
      <p:sp>
        <p:nvSpPr>
          <p:cNvPr id="136" name="Google Shape;136;p11"/>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Comic Sans MS"/>
              <a:buChar char="•"/>
              <a:defRPr sz="2400">
                <a:solidFill>
                  <a:schemeClr val="dk1"/>
                </a:solidFill>
                <a:latin typeface="Comic Sans MS"/>
                <a:ea typeface="Comic Sans MS"/>
                <a:cs typeface="Comic Sans MS"/>
                <a:sym typeface="Comic Sans MS"/>
              </a:defRPr>
            </a:lvl1pPr>
            <a:lvl2pPr indent="-355600" lvl="1" marL="914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2pPr>
            <a:lvl3pPr indent="-342900" lvl="2" marL="13716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3pPr>
            <a:lvl4pPr indent="-330200" lvl="3" marL="18288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4pPr>
            <a:lvl5pPr indent="-330200" lvl="4" marL="22860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5pPr>
            <a:lvl6pPr indent="-330200" lvl="5" marL="27432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6pPr>
            <a:lvl7pPr indent="-330200" lvl="6" marL="32004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7pPr>
            <a:lvl8pPr indent="-330200" lvl="7" marL="36576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8pPr>
            <a:lvl9pPr indent="-330200" lvl="8" marL="41148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9pPr>
          </a:lstStyle>
          <a:p/>
        </p:txBody>
      </p:sp>
      <p:sp>
        <p:nvSpPr>
          <p:cNvPr id="137" name="Google Shape;137;p11"/>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2400"/>
              <a:buFont typeface="Comic Sans MS"/>
              <a:buNone/>
              <a:defRPr b="1" sz="2400">
                <a:solidFill>
                  <a:schemeClr val="dk1"/>
                </a:solidFill>
                <a:latin typeface="Comic Sans MS"/>
                <a:ea typeface="Comic Sans MS"/>
                <a:cs typeface="Comic Sans MS"/>
                <a:sym typeface="Comic Sans MS"/>
              </a:defRPr>
            </a:lvl1pPr>
            <a:lvl2pPr indent="-228600" lvl="1" marL="914400" marR="0" rtl="0" algn="l">
              <a:spcBef>
                <a:spcPts val="400"/>
              </a:spcBef>
              <a:spcAft>
                <a:spcPts val="0"/>
              </a:spcAft>
              <a:buClr>
                <a:schemeClr val="dk1"/>
              </a:buClr>
              <a:buSzPts val="2000"/>
              <a:buFont typeface="Comic Sans MS"/>
              <a:buNone/>
              <a:defRPr b="1" i="0" sz="2000" u="none" cap="none" strike="noStrike">
                <a:solidFill>
                  <a:schemeClr val="dk1"/>
                </a:solidFill>
                <a:latin typeface="Comic Sans MS"/>
                <a:ea typeface="Comic Sans MS"/>
                <a:cs typeface="Comic Sans MS"/>
                <a:sym typeface="Comic Sans MS"/>
              </a:defRPr>
            </a:lvl2pPr>
            <a:lvl3pPr indent="-228600" lvl="2" marL="1371600" marR="0" rtl="0" algn="l">
              <a:spcBef>
                <a:spcPts val="360"/>
              </a:spcBef>
              <a:spcAft>
                <a:spcPts val="0"/>
              </a:spcAft>
              <a:buClr>
                <a:schemeClr val="dk1"/>
              </a:buClr>
              <a:buSzPts val="1800"/>
              <a:buFont typeface="Comic Sans MS"/>
              <a:buNone/>
              <a:defRPr b="1" i="0" sz="1800" u="none" cap="none" strike="noStrike">
                <a:solidFill>
                  <a:schemeClr val="dk1"/>
                </a:solidFill>
                <a:latin typeface="Comic Sans MS"/>
                <a:ea typeface="Comic Sans MS"/>
                <a:cs typeface="Comic Sans MS"/>
                <a:sym typeface="Comic Sans MS"/>
              </a:defRPr>
            </a:lvl3pPr>
            <a:lvl4pPr indent="-228600" lvl="3" marL="18288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4pPr>
            <a:lvl5pPr indent="-228600" lvl="4" marL="22860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5pPr>
            <a:lvl6pPr indent="-228600" lvl="5" marL="27432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6pPr>
            <a:lvl7pPr indent="-228600" lvl="6" marL="32004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7pPr>
            <a:lvl8pPr indent="-228600" lvl="7" marL="36576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8pPr>
            <a:lvl9pPr indent="-228600" lvl="8" marL="4114800" marR="0" rtl="0" algn="l">
              <a:spcBef>
                <a:spcPts val="320"/>
              </a:spcBef>
              <a:spcAft>
                <a:spcPts val="0"/>
              </a:spcAft>
              <a:buClr>
                <a:schemeClr val="dk1"/>
              </a:buClr>
              <a:buSzPts val="1600"/>
              <a:buFont typeface="Comic Sans MS"/>
              <a:buNone/>
              <a:defRPr b="1" i="0" sz="1600" u="none" cap="none" strike="noStrike">
                <a:solidFill>
                  <a:schemeClr val="dk1"/>
                </a:solidFill>
                <a:latin typeface="Comic Sans MS"/>
                <a:ea typeface="Comic Sans MS"/>
                <a:cs typeface="Comic Sans MS"/>
                <a:sym typeface="Comic Sans MS"/>
              </a:defRPr>
            </a:lvl9pPr>
          </a:lstStyle>
          <a:p/>
        </p:txBody>
      </p:sp>
      <p:sp>
        <p:nvSpPr>
          <p:cNvPr id="138" name="Google Shape;138;p11"/>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Comic Sans MS"/>
              <a:buChar char="•"/>
              <a:defRPr sz="2400">
                <a:solidFill>
                  <a:schemeClr val="dk1"/>
                </a:solidFill>
                <a:latin typeface="Comic Sans MS"/>
                <a:ea typeface="Comic Sans MS"/>
                <a:cs typeface="Comic Sans MS"/>
                <a:sym typeface="Comic Sans MS"/>
              </a:defRPr>
            </a:lvl1pPr>
            <a:lvl2pPr indent="-355600" lvl="1" marL="914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2pPr>
            <a:lvl3pPr indent="-342900" lvl="2" marL="1371600" marR="0" rtl="0" algn="l">
              <a:spcBef>
                <a:spcPts val="360"/>
              </a:spcBef>
              <a:spcAft>
                <a:spcPts val="0"/>
              </a:spcAft>
              <a:buClr>
                <a:schemeClr val="dk1"/>
              </a:buClr>
              <a:buSzPts val="1800"/>
              <a:buFont typeface="Comic Sans MS"/>
              <a:buChar char="•"/>
              <a:defRPr b="0" i="0" sz="1800" u="none" cap="none" strike="noStrike">
                <a:solidFill>
                  <a:schemeClr val="dk1"/>
                </a:solidFill>
                <a:latin typeface="Comic Sans MS"/>
                <a:ea typeface="Comic Sans MS"/>
                <a:cs typeface="Comic Sans MS"/>
                <a:sym typeface="Comic Sans MS"/>
              </a:defRPr>
            </a:lvl3pPr>
            <a:lvl4pPr indent="-330200" lvl="3" marL="18288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4pPr>
            <a:lvl5pPr indent="-330200" lvl="4" marL="22860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5pPr>
            <a:lvl6pPr indent="-330200" lvl="5" marL="27432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6pPr>
            <a:lvl7pPr indent="-330200" lvl="6" marL="32004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7pPr>
            <a:lvl8pPr indent="-330200" lvl="7" marL="36576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8pPr>
            <a:lvl9pPr indent="-330200" lvl="8" marL="4114800" marR="0" rtl="0" algn="l">
              <a:spcBef>
                <a:spcPts val="320"/>
              </a:spcBef>
              <a:spcAft>
                <a:spcPts val="0"/>
              </a:spcAft>
              <a:buClr>
                <a:schemeClr val="dk1"/>
              </a:buClr>
              <a:buSzPts val="1600"/>
              <a:buFont typeface="Comic Sans MS"/>
              <a:buChar char="»"/>
              <a:defRPr b="0" i="0" sz="1600" u="none" cap="none" strike="noStrike">
                <a:solidFill>
                  <a:schemeClr val="dk1"/>
                </a:solidFill>
                <a:latin typeface="Comic Sans MS"/>
                <a:ea typeface="Comic Sans MS"/>
                <a:cs typeface="Comic Sans MS"/>
                <a:sym typeface="Comic Sans MS"/>
              </a:defRPr>
            </a:lvl9pPr>
          </a:lstStyle>
          <a:p/>
        </p:txBody>
      </p:sp>
      <p:sp>
        <p:nvSpPr>
          <p:cNvPr id="139" name="Google Shape;139;p11"/>
          <p:cNvSpPr txBox="1"/>
          <p:nvPr>
            <p:ph idx="10" type="dt"/>
          </p:nvPr>
        </p:nvSpPr>
        <p:spPr>
          <a:xfrm>
            <a:off x="13716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40" name="Google Shape;140;p11"/>
          <p:cNvSpPr txBox="1"/>
          <p:nvPr>
            <p:ph idx="11" type="ftr"/>
          </p:nvPr>
        </p:nvSpPr>
        <p:spPr>
          <a:xfrm>
            <a:off x="35560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141" name="Google Shape;141;p11"/>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2.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20637" y="12700"/>
            <a:ext cx="8896350" cy="6780212"/>
          </a:xfrm>
          <a:custGeom>
            <a:rect b="b" l="l" r="r" t="t"/>
            <a:pathLst>
              <a:path extrusionOk="0" h="120000" w="120000">
                <a:moveTo>
                  <a:pt x="84978" y="0"/>
                </a:moveTo>
                <a:lnTo>
                  <a:pt x="0" y="32329"/>
                </a:lnTo>
                <a:lnTo>
                  <a:pt x="65314" y="120000"/>
                </a:lnTo>
                <a:lnTo>
                  <a:pt x="120000" y="37303"/>
                </a:lnTo>
                <a:lnTo>
                  <a:pt x="84978"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7" name="Google Shape;7;p1"/>
          <p:cNvGrpSpPr/>
          <p:nvPr/>
        </p:nvGrpSpPr>
        <p:grpSpPr>
          <a:xfrm>
            <a:off x="195262" y="234950"/>
            <a:ext cx="3787775" cy="1777999"/>
            <a:chOff x="195262" y="234950"/>
            <a:chExt cx="3787775" cy="1777999"/>
          </a:xfrm>
        </p:grpSpPr>
        <p:sp>
          <p:nvSpPr>
            <p:cNvPr id="8" name="Google Shape;8;p1"/>
            <p:cNvSpPr/>
            <p:nvPr/>
          </p:nvSpPr>
          <p:spPr>
            <a:xfrm>
              <a:off x="280987" y="280987"/>
              <a:ext cx="3571875" cy="1614487"/>
            </a:xfrm>
            <a:custGeom>
              <a:rect b="b" l="l" r="r" t="t"/>
              <a:pathLst>
                <a:path extrusionOk="0" h="120000" w="120000">
                  <a:moveTo>
                    <a:pt x="120000" y="114492"/>
                  </a:moveTo>
                  <a:lnTo>
                    <a:pt x="107304" y="92173"/>
                  </a:lnTo>
                  <a:lnTo>
                    <a:pt x="84030" y="60869"/>
                  </a:lnTo>
                  <a:lnTo>
                    <a:pt x="10730" y="0"/>
                  </a:lnTo>
                  <a:lnTo>
                    <a:pt x="3476" y="5797"/>
                  </a:lnTo>
                  <a:lnTo>
                    <a:pt x="0" y="24057"/>
                  </a:lnTo>
                  <a:lnTo>
                    <a:pt x="4231" y="44927"/>
                  </a:lnTo>
                  <a:lnTo>
                    <a:pt x="86146" y="118550"/>
                  </a:lnTo>
                  <a:lnTo>
                    <a:pt x="104130" y="113913"/>
                  </a:lnTo>
                  <a:lnTo>
                    <a:pt x="118639" y="120000"/>
                  </a:lnTo>
                  <a:lnTo>
                    <a:pt x="120000" y="114492"/>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9" name="Google Shape;9;p1"/>
            <p:cNvSpPr/>
            <p:nvPr/>
          </p:nvSpPr>
          <p:spPr>
            <a:xfrm>
              <a:off x="263525" y="414337"/>
              <a:ext cx="3562350" cy="1598612"/>
            </a:xfrm>
            <a:custGeom>
              <a:rect b="b" l="l" r="r" t="t"/>
              <a:pathLst>
                <a:path extrusionOk="0" h="120000" w="120000">
                  <a:moveTo>
                    <a:pt x="10365" y="0"/>
                  </a:moveTo>
                  <a:lnTo>
                    <a:pt x="100706" y="75858"/>
                  </a:lnTo>
                  <a:lnTo>
                    <a:pt x="108045" y="93252"/>
                  </a:lnTo>
                  <a:lnTo>
                    <a:pt x="119999" y="115761"/>
                  </a:lnTo>
                  <a:lnTo>
                    <a:pt x="118411" y="120000"/>
                  </a:lnTo>
                  <a:lnTo>
                    <a:pt x="102143" y="115030"/>
                  </a:lnTo>
                  <a:lnTo>
                    <a:pt x="86633" y="118538"/>
                  </a:lnTo>
                  <a:lnTo>
                    <a:pt x="3177" y="43556"/>
                  </a:lnTo>
                  <a:lnTo>
                    <a:pt x="0" y="21924"/>
                  </a:lnTo>
                  <a:lnTo>
                    <a:pt x="3480" y="4677"/>
                  </a:lnTo>
                  <a:lnTo>
                    <a:pt x="10365"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0" name="Google Shape;10;p1"/>
            <p:cNvSpPr/>
            <p:nvPr/>
          </p:nvSpPr>
          <p:spPr>
            <a:xfrm>
              <a:off x="752475" y="546100"/>
              <a:ext cx="2362200" cy="1458912"/>
            </a:xfrm>
            <a:custGeom>
              <a:rect b="b" l="l" r="r" t="t"/>
              <a:pathLst>
                <a:path extrusionOk="0" h="120000" w="120000">
                  <a:moveTo>
                    <a:pt x="0" y="52208"/>
                  </a:moveTo>
                  <a:lnTo>
                    <a:pt x="105471" y="120000"/>
                  </a:lnTo>
                  <a:lnTo>
                    <a:pt x="107416" y="85783"/>
                  </a:lnTo>
                  <a:lnTo>
                    <a:pt x="120000" y="67791"/>
                  </a:lnTo>
                  <a:lnTo>
                    <a:pt x="8922" y="0"/>
                  </a:lnTo>
                  <a:lnTo>
                    <a:pt x="0" y="20401"/>
                  </a:lnTo>
                  <a:lnTo>
                    <a:pt x="0" y="52208"/>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11" name="Google Shape;11;p1"/>
            <p:cNvGrpSpPr/>
            <p:nvPr/>
          </p:nvGrpSpPr>
          <p:grpSpPr>
            <a:xfrm>
              <a:off x="195262" y="234950"/>
              <a:ext cx="3787775" cy="1716087"/>
              <a:chOff x="195262" y="234950"/>
              <a:chExt cx="3787775" cy="1716087"/>
            </a:xfrm>
          </p:grpSpPr>
          <p:sp>
            <p:nvSpPr>
              <p:cNvPr id="12" name="Google Shape;12;p1"/>
              <p:cNvSpPr/>
              <p:nvPr/>
            </p:nvSpPr>
            <p:spPr>
              <a:xfrm>
                <a:off x="3182937" y="1482725"/>
                <a:ext cx="336550" cy="339725"/>
              </a:xfrm>
              <a:custGeom>
                <a:rect b="b" l="l" r="r" t="t"/>
                <a:pathLst>
                  <a:path extrusionOk="0" h="120000" w="120000">
                    <a:moveTo>
                      <a:pt x="88000" y="0"/>
                    </a:moveTo>
                    <a:lnTo>
                      <a:pt x="32000" y="45780"/>
                    </a:lnTo>
                    <a:lnTo>
                      <a:pt x="0" y="120000"/>
                    </a:lnTo>
                    <a:lnTo>
                      <a:pt x="64000" y="110982"/>
                    </a:lnTo>
                    <a:lnTo>
                      <a:pt x="82400" y="58265"/>
                    </a:lnTo>
                    <a:lnTo>
                      <a:pt x="120000" y="18728"/>
                    </a:lnTo>
                    <a:lnTo>
                      <a:pt x="880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3" name="Google Shape;13;p1"/>
              <p:cNvSpPr/>
              <p:nvPr/>
            </p:nvSpPr>
            <p:spPr>
              <a:xfrm>
                <a:off x="195262" y="234950"/>
                <a:ext cx="3787775" cy="1716087"/>
              </a:xfrm>
              <a:custGeom>
                <a:rect b="b" l="l" r="r" t="t"/>
                <a:pathLst>
                  <a:path extrusionOk="0" h="120000" w="120000">
                    <a:moveTo>
                      <a:pt x="11116" y="0"/>
                    </a:moveTo>
                    <a:lnTo>
                      <a:pt x="4489" y="7090"/>
                    </a:lnTo>
                    <a:lnTo>
                      <a:pt x="0" y="28363"/>
                    </a:lnTo>
                    <a:lnTo>
                      <a:pt x="4774" y="48818"/>
                    </a:lnTo>
                    <a:lnTo>
                      <a:pt x="84228" y="118227"/>
                    </a:lnTo>
                    <a:lnTo>
                      <a:pt x="101330" y="113863"/>
                    </a:lnTo>
                    <a:lnTo>
                      <a:pt x="115154" y="120000"/>
                    </a:lnTo>
                    <a:lnTo>
                      <a:pt x="120000" y="110181"/>
                    </a:lnTo>
                    <a:lnTo>
                      <a:pt x="107030" y="90545"/>
                    </a:lnTo>
                    <a:lnTo>
                      <a:pt x="101757" y="69818"/>
                    </a:lnTo>
                    <a:lnTo>
                      <a:pt x="97553" y="71863"/>
                    </a:lnTo>
                    <a:lnTo>
                      <a:pt x="102541" y="90545"/>
                    </a:lnTo>
                    <a:lnTo>
                      <a:pt x="112446" y="110454"/>
                    </a:lnTo>
                    <a:lnTo>
                      <a:pt x="100688" y="107318"/>
                    </a:lnTo>
                    <a:lnTo>
                      <a:pt x="86864" y="111000"/>
                    </a:lnTo>
                    <a:lnTo>
                      <a:pt x="89429" y="88636"/>
                    </a:lnTo>
                    <a:lnTo>
                      <a:pt x="95344" y="73363"/>
                    </a:lnTo>
                    <a:lnTo>
                      <a:pt x="88432" y="75272"/>
                    </a:lnTo>
                    <a:lnTo>
                      <a:pt x="83016" y="89727"/>
                    </a:lnTo>
                    <a:lnTo>
                      <a:pt x="81163" y="107863"/>
                    </a:lnTo>
                    <a:lnTo>
                      <a:pt x="7624" y="42272"/>
                    </a:lnTo>
                    <a:lnTo>
                      <a:pt x="5700" y="29318"/>
                    </a:lnTo>
                    <a:lnTo>
                      <a:pt x="7339" y="12954"/>
                    </a:lnTo>
                    <a:lnTo>
                      <a:pt x="15463" y="0"/>
                    </a:lnTo>
                    <a:lnTo>
                      <a:pt x="11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4" name="Google Shape;14;p1"/>
              <p:cNvSpPr/>
              <p:nvPr/>
            </p:nvSpPr>
            <p:spPr>
              <a:xfrm>
                <a:off x="514350" y="250825"/>
                <a:ext cx="2676525" cy="974725"/>
              </a:xfrm>
              <a:custGeom>
                <a:rect b="b" l="l" r="r" t="t"/>
                <a:pathLst>
                  <a:path extrusionOk="0" h="120000" w="120000">
                    <a:moveTo>
                      <a:pt x="10084" y="0"/>
                    </a:moveTo>
                    <a:lnTo>
                      <a:pt x="120000" y="117600"/>
                    </a:lnTo>
                    <a:lnTo>
                      <a:pt x="108504" y="120000"/>
                    </a:lnTo>
                    <a:lnTo>
                      <a:pt x="0" y="6480"/>
                    </a:lnTo>
                    <a:lnTo>
                      <a:pt x="10084"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5" name="Google Shape;15;p1"/>
              <p:cNvSpPr/>
              <p:nvPr/>
            </p:nvSpPr>
            <p:spPr>
              <a:xfrm>
                <a:off x="649287" y="398462"/>
                <a:ext cx="360362" cy="650875"/>
              </a:xfrm>
              <a:custGeom>
                <a:rect b="b" l="l" r="r" t="t"/>
                <a:pathLst>
                  <a:path extrusionOk="0" h="120000" w="120000">
                    <a:moveTo>
                      <a:pt x="87000" y="0"/>
                    </a:moveTo>
                    <a:lnTo>
                      <a:pt x="14250" y="37970"/>
                    </a:lnTo>
                    <a:lnTo>
                      <a:pt x="0" y="82388"/>
                    </a:lnTo>
                    <a:lnTo>
                      <a:pt x="24750" y="112477"/>
                    </a:lnTo>
                    <a:lnTo>
                      <a:pt x="70500" y="120000"/>
                    </a:lnTo>
                    <a:lnTo>
                      <a:pt x="57000" y="55164"/>
                    </a:lnTo>
                    <a:lnTo>
                      <a:pt x="120000" y="6089"/>
                    </a:lnTo>
                    <a:lnTo>
                      <a:pt x="870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6" name="Google Shape;16;p1"/>
              <p:cNvSpPr/>
              <p:nvPr/>
            </p:nvSpPr>
            <p:spPr>
              <a:xfrm>
                <a:off x="1343025" y="850900"/>
                <a:ext cx="1096962" cy="577850"/>
              </a:xfrm>
              <a:custGeom>
                <a:rect b="b" l="l" r="r" t="t"/>
                <a:pathLst>
                  <a:path extrusionOk="0" h="120000" w="120000">
                    <a:moveTo>
                      <a:pt x="3435" y="13783"/>
                    </a:moveTo>
                    <a:lnTo>
                      <a:pt x="39263" y="26756"/>
                    </a:lnTo>
                    <a:lnTo>
                      <a:pt x="79509" y="55540"/>
                    </a:lnTo>
                    <a:lnTo>
                      <a:pt x="107975" y="98513"/>
                    </a:lnTo>
                    <a:lnTo>
                      <a:pt x="80000" y="93243"/>
                    </a:lnTo>
                    <a:lnTo>
                      <a:pt x="34110" y="59189"/>
                    </a:lnTo>
                    <a:lnTo>
                      <a:pt x="12269" y="32432"/>
                    </a:lnTo>
                    <a:lnTo>
                      <a:pt x="26257" y="66081"/>
                    </a:lnTo>
                    <a:lnTo>
                      <a:pt x="66748" y="109459"/>
                    </a:lnTo>
                    <a:lnTo>
                      <a:pt x="114355" y="120000"/>
                    </a:lnTo>
                    <a:lnTo>
                      <a:pt x="120000" y="90810"/>
                    </a:lnTo>
                    <a:lnTo>
                      <a:pt x="96687" y="48648"/>
                    </a:lnTo>
                    <a:lnTo>
                      <a:pt x="41717" y="6891"/>
                    </a:lnTo>
                    <a:lnTo>
                      <a:pt x="0" y="0"/>
                    </a:lnTo>
                    <a:lnTo>
                      <a:pt x="3435" y="13783"/>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grpSp>
        <p:nvGrpSpPr>
          <p:cNvPr id="17" name="Google Shape;17;p1"/>
          <p:cNvGrpSpPr/>
          <p:nvPr/>
        </p:nvGrpSpPr>
        <p:grpSpPr>
          <a:xfrm>
            <a:off x="7797642" y="4318434"/>
            <a:ext cx="979803" cy="1159593"/>
            <a:chOff x="7797642" y="4318434"/>
            <a:chExt cx="979803" cy="1159593"/>
          </a:xfrm>
        </p:grpSpPr>
        <p:sp>
          <p:nvSpPr>
            <p:cNvPr id="18" name="Google Shape;18;p1"/>
            <p:cNvSpPr/>
            <p:nvPr/>
          </p:nvSpPr>
          <p:spPr>
            <a:xfrm rot="7320000">
              <a:off x="7793037" y="4660900"/>
              <a:ext cx="998537" cy="465137"/>
            </a:xfrm>
            <a:custGeom>
              <a:rect b="b" l="l" r="r" t="t"/>
              <a:pathLst>
                <a:path extrusionOk="0" h="120000" w="120000">
                  <a:moveTo>
                    <a:pt x="120000" y="114492"/>
                  </a:moveTo>
                  <a:lnTo>
                    <a:pt x="107304" y="92173"/>
                  </a:lnTo>
                  <a:lnTo>
                    <a:pt x="84030" y="60869"/>
                  </a:lnTo>
                  <a:lnTo>
                    <a:pt x="10730" y="0"/>
                  </a:lnTo>
                  <a:lnTo>
                    <a:pt x="3476" y="5797"/>
                  </a:lnTo>
                  <a:lnTo>
                    <a:pt x="0" y="24057"/>
                  </a:lnTo>
                  <a:lnTo>
                    <a:pt x="4231" y="44927"/>
                  </a:lnTo>
                  <a:lnTo>
                    <a:pt x="86146" y="118550"/>
                  </a:lnTo>
                  <a:lnTo>
                    <a:pt x="104130" y="113913"/>
                  </a:lnTo>
                  <a:lnTo>
                    <a:pt x="118639" y="120000"/>
                  </a:lnTo>
                  <a:lnTo>
                    <a:pt x="120000" y="114492"/>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9" name="Google Shape;19;p1"/>
            <p:cNvSpPr/>
            <p:nvPr/>
          </p:nvSpPr>
          <p:spPr>
            <a:xfrm rot="7320000">
              <a:off x="7768431" y="4639468"/>
              <a:ext cx="995362" cy="460375"/>
            </a:xfrm>
            <a:custGeom>
              <a:rect b="b" l="l" r="r" t="t"/>
              <a:pathLst>
                <a:path extrusionOk="0" h="120000" w="120000">
                  <a:moveTo>
                    <a:pt x="10365" y="0"/>
                  </a:moveTo>
                  <a:lnTo>
                    <a:pt x="100706" y="75858"/>
                  </a:lnTo>
                  <a:lnTo>
                    <a:pt x="108045" y="93252"/>
                  </a:lnTo>
                  <a:lnTo>
                    <a:pt x="119999" y="115761"/>
                  </a:lnTo>
                  <a:lnTo>
                    <a:pt x="118411" y="120000"/>
                  </a:lnTo>
                  <a:lnTo>
                    <a:pt x="102143" y="115030"/>
                  </a:lnTo>
                  <a:lnTo>
                    <a:pt x="86633" y="118538"/>
                  </a:lnTo>
                  <a:lnTo>
                    <a:pt x="3177" y="43556"/>
                  </a:lnTo>
                  <a:lnTo>
                    <a:pt x="0" y="21924"/>
                  </a:lnTo>
                  <a:lnTo>
                    <a:pt x="3480" y="4677"/>
                  </a:lnTo>
                  <a:lnTo>
                    <a:pt x="10365"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0" name="Google Shape;20;p1"/>
            <p:cNvSpPr/>
            <p:nvPr/>
          </p:nvSpPr>
          <p:spPr>
            <a:xfrm rot="7320000">
              <a:off x="7936706" y="4623593"/>
              <a:ext cx="660400" cy="420687"/>
            </a:xfrm>
            <a:custGeom>
              <a:rect b="b" l="l" r="r" t="t"/>
              <a:pathLst>
                <a:path extrusionOk="0" h="120000" w="120000">
                  <a:moveTo>
                    <a:pt x="0" y="52208"/>
                  </a:moveTo>
                  <a:lnTo>
                    <a:pt x="105471" y="120000"/>
                  </a:lnTo>
                  <a:lnTo>
                    <a:pt x="107416" y="85783"/>
                  </a:lnTo>
                  <a:lnTo>
                    <a:pt x="120000" y="67791"/>
                  </a:lnTo>
                  <a:lnTo>
                    <a:pt x="8922" y="0"/>
                  </a:lnTo>
                  <a:lnTo>
                    <a:pt x="0" y="20401"/>
                  </a:lnTo>
                  <a:lnTo>
                    <a:pt x="0" y="52208"/>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21" name="Google Shape;21;p1"/>
            <p:cNvGrpSpPr/>
            <p:nvPr/>
          </p:nvGrpSpPr>
          <p:grpSpPr>
            <a:xfrm>
              <a:off x="7797642" y="4318434"/>
              <a:ext cx="979803" cy="1159593"/>
              <a:chOff x="7797642" y="4318434"/>
              <a:chExt cx="979803" cy="1159593"/>
            </a:xfrm>
          </p:grpSpPr>
          <p:sp>
            <p:nvSpPr>
              <p:cNvPr id="22" name="Google Shape;22;p1"/>
              <p:cNvSpPr/>
              <p:nvPr/>
            </p:nvSpPr>
            <p:spPr>
              <a:xfrm rot="7320000">
                <a:off x="7916862" y="5064125"/>
                <a:ext cx="93662" cy="96837"/>
              </a:xfrm>
              <a:custGeom>
                <a:rect b="b" l="l" r="r" t="t"/>
                <a:pathLst>
                  <a:path extrusionOk="0" h="120000" w="120000">
                    <a:moveTo>
                      <a:pt x="88000" y="0"/>
                    </a:moveTo>
                    <a:lnTo>
                      <a:pt x="32000" y="45780"/>
                    </a:lnTo>
                    <a:lnTo>
                      <a:pt x="0" y="120000"/>
                    </a:lnTo>
                    <a:lnTo>
                      <a:pt x="64000" y="110982"/>
                    </a:lnTo>
                    <a:lnTo>
                      <a:pt x="82400" y="58265"/>
                    </a:lnTo>
                    <a:lnTo>
                      <a:pt x="120000" y="18728"/>
                    </a:lnTo>
                    <a:lnTo>
                      <a:pt x="880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3" name="Google Shape;23;p1"/>
              <p:cNvSpPr/>
              <p:nvPr/>
            </p:nvSpPr>
            <p:spPr>
              <a:xfrm rot="7320000">
                <a:off x="7758112" y="4651375"/>
                <a:ext cx="1058862" cy="493712"/>
              </a:xfrm>
              <a:custGeom>
                <a:rect b="b" l="l" r="r" t="t"/>
                <a:pathLst>
                  <a:path extrusionOk="0" h="120000" w="120000">
                    <a:moveTo>
                      <a:pt x="11116" y="0"/>
                    </a:moveTo>
                    <a:lnTo>
                      <a:pt x="4489" y="7090"/>
                    </a:lnTo>
                    <a:lnTo>
                      <a:pt x="0" y="28363"/>
                    </a:lnTo>
                    <a:lnTo>
                      <a:pt x="4774" y="48818"/>
                    </a:lnTo>
                    <a:lnTo>
                      <a:pt x="84228" y="118227"/>
                    </a:lnTo>
                    <a:lnTo>
                      <a:pt x="101330" y="113863"/>
                    </a:lnTo>
                    <a:lnTo>
                      <a:pt x="115154" y="120000"/>
                    </a:lnTo>
                    <a:lnTo>
                      <a:pt x="120000" y="110181"/>
                    </a:lnTo>
                    <a:lnTo>
                      <a:pt x="107030" y="90545"/>
                    </a:lnTo>
                    <a:lnTo>
                      <a:pt x="101757" y="69818"/>
                    </a:lnTo>
                    <a:lnTo>
                      <a:pt x="97553" y="71863"/>
                    </a:lnTo>
                    <a:lnTo>
                      <a:pt x="102541" y="90545"/>
                    </a:lnTo>
                    <a:lnTo>
                      <a:pt x="112446" y="110454"/>
                    </a:lnTo>
                    <a:lnTo>
                      <a:pt x="100688" y="107318"/>
                    </a:lnTo>
                    <a:lnTo>
                      <a:pt x="86864" y="111000"/>
                    </a:lnTo>
                    <a:lnTo>
                      <a:pt x="89429" y="88636"/>
                    </a:lnTo>
                    <a:lnTo>
                      <a:pt x="95344" y="73363"/>
                    </a:lnTo>
                    <a:lnTo>
                      <a:pt x="88432" y="75272"/>
                    </a:lnTo>
                    <a:lnTo>
                      <a:pt x="83016" y="89727"/>
                    </a:lnTo>
                    <a:lnTo>
                      <a:pt x="81163" y="107863"/>
                    </a:lnTo>
                    <a:lnTo>
                      <a:pt x="7624" y="42272"/>
                    </a:lnTo>
                    <a:lnTo>
                      <a:pt x="5700" y="29318"/>
                    </a:lnTo>
                    <a:lnTo>
                      <a:pt x="7339" y="12954"/>
                    </a:lnTo>
                    <a:lnTo>
                      <a:pt x="15463" y="0"/>
                    </a:lnTo>
                    <a:lnTo>
                      <a:pt x="11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4" name="Google Shape;24;p1"/>
              <p:cNvSpPr/>
              <p:nvPr/>
            </p:nvSpPr>
            <p:spPr>
              <a:xfrm rot="7320000">
                <a:off x="8035925" y="4757737"/>
                <a:ext cx="749300" cy="279400"/>
              </a:xfrm>
              <a:custGeom>
                <a:rect b="b" l="l" r="r" t="t"/>
                <a:pathLst>
                  <a:path extrusionOk="0" h="120000" w="120000">
                    <a:moveTo>
                      <a:pt x="10084" y="0"/>
                    </a:moveTo>
                    <a:lnTo>
                      <a:pt x="120000" y="117600"/>
                    </a:lnTo>
                    <a:lnTo>
                      <a:pt x="108504" y="120000"/>
                    </a:lnTo>
                    <a:lnTo>
                      <a:pt x="0" y="6480"/>
                    </a:lnTo>
                    <a:lnTo>
                      <a:pt x="10084"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5" name="Google Shape;25;p1"/>
              <p:cNvSpPr/>
              <p:nvPr/>
            </p:nvSpPr>
            <p:spPr>
              <a:xfrm rot="7320000">
                <a:off x="8514556" y="4561681"/>
                <a:ext cx="100012" cy="187325"/>
              </a:xfrm>
              <a:custGeom>
                <a:rect b="b" l="l" r="r" t="t"/>
                <a:pathLst>
                  <a:path extrusionOk="0" h="120000" w="120000">
                    <a:moveTo>
                      <a:pt x="87000" y="0"/>
                    </a:moveTo>
                    <a:lnTo>
                      <a:pt x="14250" y="37970"/>
                    </a:lnTo>
                    <a:lnTo>
                      <a:pt x="0" y="82388"/>
                    </a:lnTo>
                    <a:lnTo>
                      <a:pt x="24750" y="112477"/>
                    </a:lnTo>
                    <a:lnTo>
                      <a:pt x="70500" y="120000"/>
                    </a:lnTo>
                    <a:lnTo>
                      <a:pt x="57000" y="55164"/>
                    </a:lnTo>
                    <a:lnTo>
                      <a:pt x="120000" y="6089"/>
                    </a:lnTo>
                    <a:lnTo>
                      <a:pt x="870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6" name="Google Shape;26;p1"/>
              <p:cNvSpPr/>
              <p:nvPr/>
            </p:nvSpPr>
            <p:spPr>
              <a:xfrm rot="7320000">
                <a:off x="8154193" y="4761706"/>
                <a:ext cx="306387" cy="165100"/>
              </a:xfrm>
              <a:custGeom>
                <a:rect b="b" l="l" r="r" t="t"/>
                <a:pathLst>
                  <a:path extrusionOk="0" h="120000" w="120000">
                    <a:moveTo>
                      <a:pt x="3435" y="13783"/>
                    </a:moveTo>
                    <a:lnTo>
                      <a:pt x="39263" y="26756"/>
                    </a:lnTo>
                    <a:lnTo>
                      <a:pt x="79509" y="55540"/>
                    </a:lnTo>
                    <a:lnTo>
                      <a:pt x="107975" y="98513"/>
                    </a:lnTo>
                    <a:lnTo>
                      <a:pt x="80000" y="93243"/>
                    </a:lnTo>
                    <a:lnTo>
                      <a:pt x="34110" y="59189"/>
                    </a:lnTo>
                    <a:lnTo>
                      <a:pt x="12269" y="32432"/>
                    </a:lnTo>
                    <a:lnTo>
                      <a:pt x="26257" y="66081"/>
                    </a:lnTo>
                    <a:lnTo>
                      <a:pt x="66748" y="109459"/>
                    </a:lnTo>
                    <a:lnTo>
                      <a:pt x="114355" y="120000"/>
                    </a:lnTo>
                    <a:lnTo>
                      <a:pt x="120000" y="90810"/>
                    </a:lnTo>
                    <a:lnTo>
                      <a:pt x="96687" y="48648"/>
                    </a:lnTo>
                    <a:lnTo>
                      <a:pt x="41717" y="6891"/>
                    </a:lnTo>
                    <a:lnTo>
                      <a:pt x="0" y="0"/>
                    </a:lnTo>
                    <a:lnTo>
                      <a:pt x="3435" y="13783"/>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sp>
        <p:nvSpPr>
          <p:cNvPr id="27" name="Google Shape;27;p1"/>
          <p:cNvSpPr/>
          <p:nvPr/>
        </p:nvSpPr>
        <p:spPr>
          <a:xfrm>
            <a:off x="901700" y="5054600"/>
            <a:ext cx="6807200" cy="728662"/>
          </a:xfrm>
          <a:custGeom>
            <a:rect b="b" l="l" r="r" t="t"/>
            <a:pathLst>
              <a:path extrusionOk="0" h="120000" w="120000">
                <a:moveTo>
                  <a:pt x="0" y="0"/>
                </a:moveTo>
                <a:cubicBezTo>
                  <a:pt x="3805" y="11241"/>
                  <a:pt x="15559" y="60653"/>
                  <a:pt x="22835" y="66928"/>
                </a:cubicBezTo>
                <a:cubicBezTo>
                  <a:pt x="30111" y="73202"/>
                  <a:pt x="38815" y="32418"/>
                  <a:pt x="43656" y="37647"/>
                </a:cubicBezTo>
                <a:cubicBezTo>
                  <a:pt x="48498" y="42875"/>
                  <a:pt x="48274" y="98039"/>
                  <a:pt x="51940" y="98300"/>
                </a:cubicBezTo>
                <a:cubicBezTo>
                  <a:pt x="55606" y="98562"/>
                  <a:pt x="57761" y="36339"/>
                  <a:pt x="65597" y="39738"/>
                </a:cubicBezTo>
                <a:cubicBezTo>
                  <a:pt x="73432" y="43137"/>
                  <a:pt x="89888" y="119999"/>
                  <a:pt x="98955" y="119215"/>
                </a:cubicBezTo>
                <a:cubicBezTo>
                  <a:pt x="108022" y="118431"/>
                  <a:pt x="116557" y="49150"/>
                  <a:pt x="120000" y="35555"/>
                </a:cubicBezTo>
              </a:path>
            </a:pathLst>
          </a:custGeom>
          <a:noFill/>
          <a:ln cap="flat" cmpd="sng" w="76200">
            <a:solidFill>
              <a:schemeClr val="folHlink"/>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8" name="Google Shape;28;p1"/>
          <p:cNvSpPr/>
          <p:nvPr/>
        </p:nvSpPr>
        <p:spPr>
          <a:xfrm>
            <a:off x="4076700" y="1930400"/>
            <a:ext cx="889000" cy="381000"/>
          </a:xfrm>
          <a:custGeom>
            <a:rect b="b" l="l" r="r" t="t"/>
            <a:pathLst>
              <a:path extrusionOk="0" h="120000" w="120000">
                <a:moveTo>
                  <a:pt x="0" y="16000"/>
                </a:moveTo>
                <a:cubicBezTo>
                  <a:pt x="21857" y="44500"/>
                  <a:pt x="43928" y="73500"/>
                  <a:pt x="60000" y="72000"/>
                </a:cubicBezTo>
                <a:cubicBezTo>
                  <a:pt x="76071" y="70500"/>
                  <a:pt x="85928" y="0"/>
                  <a:pt x="96000" y="8000"/>
                </a:cubicBezTo>
                <a:cubicBezTo>
                  <a:pt x="106071" y="16000"/>
                  <a:pt x="115928" y="100500"/>
                  <a:pt x="120000" y="120000"/>
                </a:cubicBezTo>
              </a:path>
            </a:pathLst>
          </a:custGeom>
          <a:noFill/>
          <a:ln cap="flat" cmpd="sng" w="114300">
            <a:solidFill>
              <a:schemeClr val="dk2"/>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9" name="Google Shape;29;p1"/>
          <p:cNvSpPr txBox="1"/>
          <p:nvPr>
            <p:ph type="title"/>
          </p:nvPr>
        </p:nvSpPr>
        <p:spPr>
          <a:xfrm>
            <a:off x="685800" y="152400"/>
            <a:ext cx="6870700" cy="1600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30" name="Google Shape;30;p1"/>
          <p:cNvSpPr txBox="1"/>
          <p:nvPr>
            <p:ph idx="1" type="body"/>
          </p:nvPr>
        </p:nvSpPr>
        <p:spPr>
          <a:xfrm>
            <a:off x="685800" y="1828800"/>
            <a:ext cx="7696200" cy="36576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31" name="Google Shape;31;p1"/>
          <p:cNvSpPr txBox="1"/>
          <p:nvPr>
            <p:ph idx="10" type="dt"/>
          </p:nvPr>
        </p:nvSpPr>
        <p:spPr>
          <a:xfrm>
            <a:off x="6858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32" name="Google Shape;32;p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33" name="Google Shape;33;p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0" name="Shape 40"/>
        <p:cNvGrpSpPr/>
        <p:nvPr/>
      </p:nvGrpSpPr>
      <p:grpSpPr>
        <a:xfrm>
          <a:off x="0" y="0"/>
          <a:ext cx="0" cy="0"/>
          <a:chOff x="0" y="0"/>
          <a:chExt cx="0" cy="0"/>
        </a:xfrm>
      </p:grpSpPr>
      <p:sp>
        <p:nvSpPr>
          <p:cNvPr id="41" name="Google Shape;41;p3"/>
          <p:cNvSpPr/>
          <p:nvPr/>
        </p:nvSpPr>
        <p:spPr>
          <a:xfrm rot="-3180000">
            <a:off x="7777956" y="-15081"/>
            <a:ext cx="1162050" cy="2084387"/>
          </a:xfrm>
          <a:custGeom>
            <a:rect b="b" l="l" r="r" t="t"/>
            <a:pathLst>
              <a:path extrusionOk="0" h="120000" w="120000">
                <a:moveTo>
                  <a:pt x="120000" y="14096"/>
                </a:moveTo>
                <a:lnTo>
                  <a:pt x="106028" y="2604"/>
                </a:lnTo>
                <a:lnTo>
                  <a:pt x="92635" y="0"/>
                </a:lnTo>
                <a:lnTo>
                  <a:pt x="4547" y="91513"/>
                </a:lnTo>
                <a:lnTo>
                  <a:pt x="4547" y="105089"/>
                </a:lnTo>
                <a:lnTo>
                  <a:pt x="0" y="118209"/>
                </a:lnTo>
                <a:lnTo>
                  <a:pt x="2976" y="120000"/>
                </a:lnTo>
                <a:lnTo>
                  <a:pt x="18229" y="109224"/>
                </a:lnTo>
                <a:lnTo>
                  <a:pt x="30589" y="105089"/>
                </a:lnTo>
                <a:lnTo>
                  <a:pt x="120000" y="14096"/>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42" name="Google Shape;42;p3"/>
          <p:cNvSpPr txBox="1"/>
          <p:nvPr>
            <p:ph type="title"/>
          </p:nvPr>
        </p:nvSpPr>
        <p:spPr>
          <a:xfrm>
            <a:off x="685800" y="152400"/>
            <a:ext cx="6870700" cy="1600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indent="0" lvl="1"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indent="0" lvl="2"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indent="0" lvl="3"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indent="0" lvl="4" mar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indent="0" lvl="5" marL="4572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indent="0" lvl="6" marL="9144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indent="0" lvl="7" marL="13716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indent="0" lvl="8" marL="182880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43" name="Google Shape;43;p3"/>
          <p:cNvSpPr txBox="1"/>
          <p:nvPr>
            <p:ph idx="1" type="body"/>
          </p:nvPr>
        </p:nvSpPr>
        <p:spPr>
          <a:xfrm>
            <a:off x="685800" y="1828800"/>
            <a:ext cx="7696200" cy="36576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44" name="Google Shape;44;p3"/>
          <p:cNvSpPr txBox="1"/>
          <p:nvPr>
            <p:ph idx="10" type="dt"/>
          </p:nvPr>
        </p:nvSpPr>
        <p:spPr>
          <a:xfrm>
            <a:off x="13716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45" name="Google Shape;45;p3"/>
          <p:cNvSpPr txBox="1"/>
          <p:nvPr>
            <p:ph idx="11" type="ftr"/>
          </p:nvPr>
        </p:nvSpPr>
        <p:spPr>
          <a:xfrm>
            <a:off x="35560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Comic Sans MS"/>
                <a:ea typeface="Comic Sans MS"/>
                <a:cs typeface="Comic Sans MS"/>
                <a:sym typeface="Comic Sans MS"/>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46" name="Google Shape;46;p3"/>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47" name="Google Shape;47;p3"/>
          <p:cNvSpPr/>
          <p:nvPr/>
        </p:nvSpPr>
        <p:spPr>
          <a:xfrm rot="-3180000">
            <a:off x="7865268" y="24606"/>
            <a:ext cx="1165225" cy="2097087"/>
          </a:xfrm>
          <a:custGeom>
            <a:rect b="b" l="l" r="r" t="t"/>
            <a:pathLst>
              <a:path extrusionOk="0" h="120000" w="120000">
                <a:moveTo>
                  <a:pt x="94524" y="0"/>
                </a:moveTo>
                <a:lnTo>
                  <a:pt x="5358" y="91871"/>
                </a:lnTo>
                <a:lnTo>
                  <a:pt x="5400" y="103732"/>
                </a:lnTo>
                <a:lnTo>
                  <a:pt x="0" y="117731"/>
                </a:lnTo>
                <a:lnTo>
                  <a:pt x="2061" y="120000"/>
                </a:lnTo>
                <a:lnTo>
                  <a:pt x="17396" y="108625"/>
                </a:lnTo>
                <a:lnTo>
                  <a:pt x="31453" y="104347"/>
                </a:lnTo>
                <a:lnTo>
                  <a:pt x="120000" y="13869"/>
                </a:lnTo>
                <a:lnTo>
                  <a:pt x="106726" y="3110"/>
                </a:lnTo>
                <a:lnTo>
                  <a:pt x="94524"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48" name="Google Shape;48;p3"/>
          <p:cNvSpPr/>
          <p:nvPr/>
        </p:nvSpPr>
        <p:spPr>
          <a:xfrm rot="-3180000">
            <a:off x="7831137" y="192087"/>
            <a:ext cx="1025525" cy="1571625"/>
          </a:xfrm>
          <a:custGeom>
            <a:rect b="b" l="l" r="r" t="t"/>
            <a:pathLst>
              <a:path extrusionOk="0" h="120000" w="120000">
                <a:moveTo>
                  <a:pt x="0" y="107382"/>
                </a:moveTo>
                <a:lnTo>
                  <a:pt x="20242" y="110320"/>
                </a:lnTo>
                <a:lnTo>
                  <a:pt x="34486" y="120000"/>
                </a:lnTo>
                <a:lnTo>
                  <a:pt x="120000" y="17241"/>
                </a:lnTo>
                <a:lnTo>
                  <a:pt x="99242" y="3543"/>
                </a:lnTo>
                <a:lnTo>
                  <a:pt x="88934" y="0"/>
                </a:lnTo>
                <a:lnTo>
                  <a:pt x="0" y="107382"/>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49" name="Google Shape;49;p3"/>
          <p:cNvGrpSpPr/>
          <p:nvPr/>
        </p:nvGrpSpPr>
        <p:grpSpPr>
          <a:xfrm>
            <a:off x="7937" y="5540375"/>
            <a:ext cx="1784350" cy="1246187"/>
            <a:chOff x="7937" y="5540375"/>
            <a:chExt cx="1784350" cy="1246187"/>
          </a:xfrm>
        </p:grpSpPr>
        <p:sp>
          <p:nvSpPr>
            <p:cNvPr id="50" name="Google Shape;50;p3"/>
            <p:cNvSpPr/>
            <p:nvPr/>
          </p:nvSpPr>
          <p:spPr>
            <a:xfrm>
              <a:off x="38100" y="5564187"/>
              <a:ext cx="1728787" cy="1030287"/>
            </a:xfrm>
            <a:custGeom>
              <a:rect b="b" l="l" r="r" t="t"/>
              <a:pathLst>
                <a:path extrusionOk="0" h="120000" w="120000">
                  <a:moveTo>
                    <a:pt x="87478" y="116486"/>
                  </a:moveTo>
                  <a:lnTo>
                    <a:pt x="78272" y="102249"/>
                  </a:lnTo>
                  <a:lnTo>
                    <a:pt x="73367" y="44098"/>
                  </a:lnTo>
                  <a:lnTo>
                    <a:pt x="117905" y="30508"/>
                  </a:lnTo>
                  <a:lnTo>
                    <a:pt x="120000" y="18767"/>
                  </a:lnTo>
                  <a:lnTo>
                    <a:pt x="115700" y="9244"/>
                  </a:lnTo>
                  <a:lnTo>
                    <a:pt x="70335" y="19506"/>
                  </a:lnTo>
                  <a:lnTo>
                    <a:pt x="67193" y="2958"/>
                  </a:lnTo>
                  <a:lnTo>
                    <a:pt x="59807" y="0"/>
                  </a:lnTo>
                  <a:lnTo>
                    <a:pt x="52806" y="2588"/>
                  </a:lnTo>
                  <a:lnTo>
                    <a:pt x="48948" y="9799"/>
                  </a:lnTo>
                  <a:lnTo>
                    <a:pt x="51649" y="26348"/>
                  </a:lnTo>
                  <a:lnTo>
                    <a:pt x="36380" y="40770"/>
                  </a:lnTo>
                  <a:lnTo>
                    <a:pt x="54184" y="43728"/>
                  </a:lnTo>
                  <a:lnTo>
                    <a:pt x="61295" y="82187"/>
                  </a:lnTo>
                  <a:lnTo>
                    <a:pt x="7772" y="43359"/>
                  </a:lnTo>
                  <a:lnTo>
                    <a:pt x="2535" y="47057"/>
                  </a:lnTo>
                  <a:lnTo>
                    <a:pt x="0" y="58798"/>
                  </a:lnTo>
                  <a:lnTo>
                    <a:pt x="3031" y="72018"/>
                  </a:lnTo>
                  <a:lnTo>
                    <a:pt x="62783" y="119075"/>
                  </a:lnTo>
                  <a:lnTo>
                    <a:pt x="75957" y="116117"/>
                  </a:lnTo>
                  <a:lnTo>
                    <a:pt x="86541" y="120000"/>
                  </a:lnTo>
                  <a:lnTo>
                    <a:pt x="87478" y="116486"/>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1" name="Google Shape;51;p3"/>
            <p:cNvSpPr/>
            <p:nvPr/>
          </p:nvSpPr>
          <p:spPr>
            <a:xfrm>
              <a:off x="1622425" y="5686425"/>
              <a:ext cx="112712" cy="204787"/>
            </a:xfrm>
            <a:custGeom>
              <a:rect b="b" l="l" r="r" t="t"/>
              <a:pathLst>
                <a:path extrusionOk="0" h="120000" w="120000">
                  <a:moveTo>
                    <a:pt x="0" y="3255"/>
                  </a:moveTo>
                  <a:lnTo>
                    <a:pt x="100699" y="0"/>
                  </a:lnTo>
                  <a:lnTo>
                    <a:pt x="120000" y="108372"/>
                  </a:lnTo>
                  <a:lnTo>
                    <a:pt x="6713" y="120000"/>
                  </a:lnTo>
                  <a:lnTo>
                    <a:pt x="0" y="3255"/>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2" name="Google Shape;52;p3"/>
            <p:cNvSpPr/>
            <p:nvPr/>
          </p:nvSpPr>
          <p:spPr>
            <a:xfrm>
              <a:off x="31750" y="5991225"/>
              <a:ext cx="1257300" cy="650875"/>
            </a:xfrm>
            <a:custGeom>
              <a:rect b="b" l="l" r="r" t="t"/>
              <a:pathLst>
                <a:path extrusionOk="0" h="120000" w="120000">
                  <a:moveTo>
                    <a:pt x="10365" y="0"/>
                  </a:moveTo>
                  <a:lnTo>
                    <a:pt x="100706" y="75858"/>
                  </a:lnTo>
                  <a:lnTo>
                    <a:pt x="108045" y="93252"/>
                  </a:lnTo>
                  <a:lnTo>
                    <a:pt x="119999" y="115761"/>
                  </a:lnTo>
                  <a:lnTo>
                    <a:pt x="118411" y="120000"/>
                  </a:lnTo>
                  <a:lnTo>
                    <a:pt x="102143" y="115030"/>
                  </a:lnTo>
                  <a:lnTo>
                    <a:pt x="86633" y="118538"/>
                  </a:lnTo>
                  <a:lnTo>
                    <a:pt x="3177" y="43556"/>
                  </a:lnTo>
                  <a:lnTo>
                    <a:pt x="0" y="21924"/>
                  </a:lnTo>
                  <a:lnTo>
                    <a:pt x="3480" y="4677"/>
                  </a:lnTo>
                  <a:lnTo>
                    <a:pt x="10365"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3" name="Google Shape;53;p3"/>
            <p:cNvSpPr/>
            <p:nvPr/>
          </p:nvSpPr>
          <p:spPr>
            <a:xfrm>
              <a:off x="204787" y="6045200"/>
              <a:ext cx="833437" cy="593725"/>
            </a:xfrm>
            <a:custGeom>
              <a:rect b="b" l="l" r="r" t="t"/>
              <a:pathLst>
                <a:path extrusionOk="0" h="120000" w="120000">
                  <a:moveTo>
                    <a:pt x="0" y="52208"/>
                  </a:moveTo>
                  <a:lnTo>
                    <a:pt x="105471" y="120000"/>
                  </a:lnTo>
                  <a:lnTo>
                    <a:pt x="107416" y="85783"/>
                  </a:lnTo>
                  <a:lnTo>
                    <a:pt x="120000" y="67791"/>
                  </a:lnTo>
                  <a:lnTo>
                    <a:pt x="8922" y="0"/>
                  </a:lnTo>
                  <a:lnTo>
                    <a:pt x="0" y="20401"/>
                  </a:lnTo>
                  <a:lnTo>
                    <a:pt x="0" y="52208"/>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4" name="Google Shape;54;p3"/>
            <p:cNvSpPr/>
            <p:nvPr/>
          </p:nvSpPr>
          <p:spPr>
            <a:xfrm>
              <a:off x="769937" y="5607050"/>
              <a:ext cx="214312" cy="192087"/>
            </a:xfrm>
            <a:custGeom>
              <a:rect b="b" l="l" r="r" t="t"/>
              <a:pathLst>
                <a:path extrusionOk="0" h="120000" w="120000">
                  <a:moveTo>
                    <a:pt x="0" y="13941"/>
                  </a:moveTo>
                  <a:lnTo>
                    <a:pt x="70588" y="0"/>
                  </a:lnTo>
                  <a:lnTo>
                    <a:pt x="110735" y="17925"/>
                  </a:lnTo>
                  <a:lnTo>
                    <a:pt x="120000" y="69211"/>
                  </a:lnTo>
                  <a:lnTo>
                    <a:pt x="72352" y="72697"/>
                  </a:lnTo>
                  <a:lnTo>
                    <a:pt x="14117" y="120000"/>
                  </a:lnTo>
                  <a:lnTo>
                    <a:pt x="0" y="13941"/>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5" name="Google Shape;55;p3"/>
            <p:cNvSpPr/>
            <p:nvPr/>
          </p:nvSpPr>
          <p:spPr>
            <a:xfrm>
              <a:off x="1017587" y="6608762"/>
              <a:ext cx="120650" cy="177800"/>
            </a:xfrm>
            <a:custGeom>
              <a:rect b="b" l="l" r="r" t="t"/>
              <a:pathLst>
                <a:path extrusionOk="0" h="120000" w="120000">
                  <a:moveTo>
                    <a:pt x="120000" y="2142"/>
                  </a:moveTo>
                  <a:lnTo>
                    <a:pt x="120000" y="119999"/>
                  </a:lnTo>
                  <a:lnTo>
                    <a:pt x="0" y="4285"/>
                  </a:lnTo>
                  <a:lnTo>
                    <a:pt x="56842" y="0"/>
                  </a:lnTo>
                  <a:lnTo>
                    <a:pt x="120000" y="2142"/>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6" name="Google Shape;56;p3"/>
            <p:cNvSpPr/>
            <p:nvPr/>
          </p:nvSpPr>
          <p:spPr>
            <a:xfrm>
              <a:off x="800100" y="5726112"/>
              <a:ext cx="306387" cy="608012"/>
            </a:xfrm>
            <a:custGeom>
              <a:rect b="b" l="l" r="r" t="t"/>
              <a:pathLst>
                <a:path extrusionOk="0" h="120000" w="120000">
                  <a:moveTo>
                    <a:pt x="0" y="12565"/>
                  </a:moveTo>
                  <a:lnTo>
                    <a:pt x="27046" y="0"/>
                  </a:lnTo>
                  <a:lnTo>
                    <a:pt x="72124" y="942"/>
                  </a:lnTo>
                  <a:lnTo>
                    <a:pt x="120000" y="120000"/>
                  </a:lnTo>
                  <a:lnTo>
                    <a:pt x="86735" y="113089"/>
                  </a:lnTo>
                  <a:lnTo>
                    <a:pt x="47253" y="106335"/>
                  </a:lnTo>
                  <a:lnTo>
                    <a:pt x="0" y="1256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7" name="Google Shape;57;p3"/>
            <p:cNvSpPr/>
            <p:nvPr/>
          </p:nvSpPr>
          <p:spPr>
            <a:xfrm>
              <a:off x="1060450" y="5699125"/>
              <a:ext cx="577850" cy="276225"/>
            </a:xfrm>
            <a:custGeom>
              <a:rect b="b" l="l" r="r" t="t"/>
              <a:pathLst>
                <a:path extrusionOk="0" h="120000" w="120000">
                  <a:moveTo>
                    <a:pt x="114065" y="0"/>
                  </a:moveTo>
                  <a:lnTo>
                    <a:pt x="0" y="36551"/>
                  </a:lnTo>
                  <a:lnTo>
                    <a:pt x="4615" y="120000"/>
                  </a:lnTo>
                  <a:lnTo>
                    <a:pt x="117857" y="81724"/>
                  </a:lnTo>
                  <a:lnTo>
                    <a:pt x="120000" y="14827"/>
                  </a:lnTo>
                  <a:lnTo>
                    <a:pt x="114065" y="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8" name="Google Shape;58;p3"/>
            <p:cNvSpPr/>
            <p:nvPr/>
          </p:nvSpPr>
          <p:spPr>
            <a:xfrm>
              <a:off x="550862" y="5862637"/>
              <a:ext cx="247650" cy="106362"/>
            </a:xfrm>
            <a:custGeom>
              <a:rect b="b" l="l" r="r" t="t"/>
              <a:pathLst>
                <a:path extrusionOk="0" h="120000" w="120000">
                  <a:moveTo>
                    <a:pt x="104615" y="0"/>
                  </a:moveTo>
                  <a:lnTo>
                    <a:pt x="0" y="69333"/>
                  </a:lnTo>
                  <a:lnTo>
                    <a:pt x="120000" y="120000"/>
                  </a:lnTo>
                  <a:lnTo>
                    <a:pt x="104615"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59" name="Google Shape;59;p3"/>
            <p:cNvGrpSpPr/>
            <p:nvPr/>
          </p:nvGrpSpPr>
          <p:grpSpPr>
            <a:xfrm>
              <a:off x="7937" y="5540375"/>
              <a:ext cx="1784350" cy="1238249"/>
              <a:chOff x="7937" y="5540375"/>
              <a:chExt cx="1784350" cy="1238249"/>
            </a:xfrm>
          </p:grpSpPr>
          <p:grpSp>
            <p:nvGrpSpPr>
              <p:cNvPr id="60" name="Google Shape;60;p3"/>
              <p:cNvGrpSpPr/>
              <p:nvPr/>
            </p:nvGrpSpPr>
            <p:grpSpPr>
              <a:xfrm>
                <a:off x="792162" y="5654675"/>
                <a:ext cx="869950" cy="1123949"/>
                <a:chOff x="792162" y="5654675"/>
                <a:chExt cx="869950" cy="1123949"/>
              </a:xfrm>
            </p:grpSpPr>
            <p:sp>
              <p:nvSpPr>
                <p:cNvPr id="61" name="Google Shape;61;p3"/>
                <p:cNvSpPr/>
                <p:nvPr/>
              </p:nvSpPr>
              <p:spPr>
                <a:xfrm>
                  <a:off x="792162" y="5694362"/>
                  <a:ext cx="249237" cy="138112"/>
                </a:xfrm>
                <a:custGeom>
                  <a:rect b="b" l="l" r="r" t="t"/>
                  <a:pathLst>
                    <a:path extrusionOk="0" h="120000" w="120000">
                      <a:moveTo>
                        <a:pt x="0" y="73371"/>
                      </a:moveTo>
                      <a:lnTo>
                        <a:pt x="43706" y="6857"/>
                      </a:lnTo>
                      <a:lnTo>
                        <a:pt x="81661" y="0"/>
                      </a:lnTo>
                      <a:lnTo>
                        <a:pt x="111948" y="18514"/>
                      </a:lnTo>
                      <a:lnTo>
                        <a:pt x="120000" y="62399"/>
                      </a:lnTo>
                      <a:lnTo>
                        <a:pt x="64025" y="45942"/>
                      </a:lnTo>
                      <a:lnTo>
                        <a:pt x="28370" y="69257"/>
                      </a:lnTo>
                      <a:lnTo>
                        <a:pt x="4984" y="119999"/>
                      </a:lnTo>
                      <a:lnTo>
                        <a:pt x="0" y="73371"/>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2" name="Google Shape;62;p3"/>
                <p:cNvSpPr/>
                <p:nvPr/>
              </p:nvSpPr>
              <p:spPr>
                <a:xfrm>
                  <a:off x="1009650" y="6567487"/>
                  <a:ext cx="182562" cy="211137"/>
                </a:xfrm>
                <a:custGeom>
                  <a:rect b="b" l="l" r="r" t="t"/>
                  <a:pathLst>
                    <a:path extrusionOk="0" h="120000" w="120000">
                      <a:moveTo>
                        <a:pt x="0" y="18045"/>
                      </a:moveTo>
                      <a:lnTo>
                        <a:pt x="83478" y="120000"/>
                      </a:lnTo>
                      <a:lnTo>
                        <a:pt x="120000" y="113233"/>
                      </a:lnTo>
                      <a:lnTo>
                        <a:pt x="116347" y="7669"/>
                      </a:lnTo>
                      <a:lnTo>
                        <a:pt x="86608" y="0"/>
                      </a:lnTo>
                      <a:lnTo>
                        <a:pt x="93391" y="88872"/>
                      </a:lnTo>
                      <a:lnTo>
                        <a:pt x="37043" y="1804"/>
                      </a:lnTo>
                      <a:lnTo>
                        <a:pt x="0" y="18045"/>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3" name="Google Shape;63;p3"/>
                <p:cNvSpPr/>
                <p:nvPr/>
              </p:nvSpPr>
              <p:spPr>
                <a:xfrm>
                  <a:off x="1593850" y="5654675"/>
                  <a:ext cx="68262" cy="185737"/>
                </a:xfrm>
                <a:custGeom>
                  <a:rect b="b" l="l" r="r" t="t"/>
                  <a:pathLst>
                    <a:path extrusionOk="0" h="120000" w="120000">
                      <a:moveTo>
                        <a:pt x="0" y="9743"/>
                      </a:moveTo>
                      <a:lnTo>
                        <a:pt x="49655" y="47692"/>
                      </a:lnTo>
                      <a:lnTo>
                        <a:pt x="60689" y="78974"/>
                      </a:lnTo>
                      <a:lnTo>
                        <a:pt x="37241" y="120000"/>
                      </a:lnTo>
                      <a:lnTo>
                        <a:pt x="110344" y="112820"/>
                      </a:lnTo>
                      <a:lnTo>
                        <a:pt x="120000" y="59487"/>
                      </a:lnTo>
                      <a:lnTo>
                        <a:pt x="63448" y="0"/>
                      </a:lnTo>
                      <a:lnTo>
                        <a:pt x="0" y="9743"/>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sp>
            <p:nvSpPr>
              <p:cNvPr id="64" name="Google Shape;64;p3"/>
              <p:cNvSpPr/>
              <p:nvPr/>
            </p:nvSpPr>
            <p:spPr>
              <a:xfrm>
                <a:off x="120650" y="5924550"/>
                <a:ext cx="944562" cy="396875"/>
              </a:xfrm>
              <a:custGeom>
                <a:rect b="b" l="l" r="r" t="t"/>
                <a:pathLst>
                  <a:path extrusionOk="0" h="120000" w="120000">
                    <a:moveTo>
                      <a:pt x="10084" y="0"/>
                    </a:moveTo>
                    <a:lnTo>
                      <a:pt x="120000" y="117600"/>
                    </a:lnTo>
                    <a:lnTo>
                      <a:pt x="108504" y="120000"/>
                    </a:lnTo>
                    <a:lnTo>
                      <a:pt x="0" y="6480"/>
                    </a:lnTo>
                    <a:lnTo>
                      <a:pt x="10084"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5" name="Google Shape;65;p3"/>
              <p:cNvSpPr/>
              <p:nvPr/>
            </p:nvSpPr>
            <p:spPr>
              <a:xfrm>
                <a:off x="412750" y="6169025"/>
                <a:ext cx="387350" cy="234950"/>
              </a:xfrm>
              <a:custGeom>
                <a:rect b="b" l="l" r="r" t="t"/>
                <a:pathLst>
                  <a:path extrusionOk="0" h="120000" w="120000">
                    <a:moveTo>
                      <a:pt x="3435" y="13783"/>
                    </a:moveTo>
                    <a:lnTo>
                      <a:pt x="39263" y="26756"/>
                    </a:lnTo>
                    <a:lnTo>
                      <a:pt x="79509" y="55540"/>
                    </a:lnTo>
                    <a:lnTo>
                      <a:pt x="107975" y="98513"/>
                    </a:lnTo>
                    <a:lnTo>
                      <a:pt x="80000" y="93243"/>
                    </a:lnTo>
                    <a:lnTo>
                      <a:pt x="34110" y="59189"/>
                    </a:lnTo>
                    <a:lnTo>
                      <a:pt x="12269" y="32432"/>
                    </a:lnTo>
                    <a:lnTo>
                      <a:pt x="26257" y="66081"/>
                    </a:lnTo>
                    <a:lnTo>
                      <a:pt x="66748" y="109459"/>
                    </a:lnTo>
                    <a:lnTo>
                      <a:pt x="114355" y="120000"/>
                    </a:lnTo>
                    <a:lnTo>
                      <a:pt x="120000" y="90810"/>
                    </a:lnTo>
                    <a:lnTo>
                      <a:pt x="96687" y="48648"/>
                    </a:lnTo>
                    <a:lnTo>
                      <a:pt x="41717" y="6891"/>
                    </a:lnTo>
                    <a:lnTo>
                      <a:pt x="0" y="0"/>
                    </a:lnTo>
                    <a:lnTo>
                      <a:pt x="3435" y="13783"/>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6" name="Google Shape;66;p3"/>
              <p:cNvSpPr/>
              <p:nvPr/>
            </p:nvSpPr>
            <p:spPr>
              <a:xfrm>
                <a:off x="896937" y="5842000"/>
                <a:ext cx="169862" cy="377825"/>
              </a:xfrm>
              <a:custGeom>
                <a:rect b="b" l="l" r="r" t="t"/>
                <a:pathLst>
                  <a:path extrusionOk="0" h="120000" w="120000">
                    <a:moveTo>
                      <a:pt x="13521" y="0"/>
                    </a:moveTo>
                    <a:lnTo>
                      <a:pt x="51267" y="6276"/>
                    </a:lnTo>
                    <a:lnTo>
                      <a:pt x="45070" y="48200"/>
                    </a:lnTo>
                    <a:lnTo>
                      <a:pt x="59718" y="82092"/>
                    </a:lnTo>
                    <a:lnTo>
                      <a:pt x="119999" y="113221"/>
                    </a:lnTo>
                    <a:lnTo>
                      <a:pt x="54647" y="120000"/>
                    </a:lnTo>
                    <a:lnTo>
                      <a:pt x="16901" y="86359"/>
                    </a:lnTo>
                    <a:lnTo>
                      <a:pt x="0" y="14309"/>
                    </a:lnTo>
                    <a:lnTo>
                      <a:pt x="13521"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67" name="Google Shape;67;p3"/>
              <p:cNvGrpSpPr/>
              <p:nvPr/>
            </p:nvGrpSpPr>
            <p:grpSpPr>
              <a:xfrm>
                <a:off x="7937" y="5540375"/>
                <a:ext cx="1784350" cy="1076325"/>
                <a:chOff x="7937" y="5540375"/>
                <a:chExt cx="1784350" cy="1076325"/>
              </a:xfrm>
            </p:grpSpPr>
            <p:sp>
              <p:nvSpPr>
                <p:cNvPr id="68" name="Google Shape;68;p3"/>
                <p:cNvSpPr/>
                <p:nvPr/>
              </p:nvSpPr>
              <p:spPr>
                <a:xfrm>
                  <a:off x="1062037" y="6426200"/>
                  <a:ext cx="119062" cy="138112"/>
                </a:xfrm>
                <a:custGeom>
                  <a:rect b="b" l="l" r="r" t="t"/>
                  <a:pathLst>
                    <a:path extrusionOk="0" h="120000" w="120000">
                      <a:moveTo>
                        <a:pt x="88000" y="0"/>
                      </a:moveTo>
                      <a:lnTo>
                        <a:pt x="32000" y="45780"/>
                      </a:lnTo>
                      <a:lnTo>
                        <a:pt x="0" y="120000"/>
                      </a:lnTo>
                      <a:lnTo>
                        <a:pt x="64000" y="110982"/>
                      </a:lnTo>
                      <a:lnTo>
                        <a:pt x="82400" y="58265"/>
                      </a:lnTo>
                      <a:lnTo>
                        <a:pt x="120000" y="18728"/>
                      </a:lnTo>
                      <a:lnTo>
                        <a:pt x="880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9" name="Google Shape;69;p3"/>
                <p:cNvSpPr/>
                <p:nvPr/>
              </p:nvSpPr>
              <p:spPr>
                <a:xfrm>
                  <a:off x="7937" y="5918200"/>
                  <a:ext cx="1336675" cy="698500"/>
                </a:xfrm>
                <a:custGeom>
                  <a:rect b="b" l="l" r="r" t="t"/>
                  <a:pathLst>
                    <a:path extrusionOk="0" h="120000" w="120000">
                      <a:moveTo>
                        <a:pt x="11116" y="0"/>
                      </a:moveTo>
                      <a:lnTo>
                        <a:pt x="4489" y="7090"/>
                      </a:lnTo>
                      <a:lnTo>
                        <a:pt x="0" y="28363"/>
                      </a:lnTo>
                      <a:lnTo>
                        <a:pt x="4774" y="48818"/>
                      </a:lnTo>
                      <a:lnTo>
                        <a:pt x="84228" y="118227"/>
                      </a:lnTo>
                      <a:lnTo>
                        <a:pt x="101330" y="113863"/>
                      </a:lnTo>
                      <a:lnTo>
                        <a:pt x="115154" y="120000"/>
                      </a:lnTo>
                      <a:lnTo>
                        <a:pt x="120000" y="110181"/>
                      </a:lnTo>
                      <a:lnTo>
                        <a:pt x="107030" y="90545"/>
                      </a:lnTo>
                      <a:lnTo>
                        <a:pt x="101757" y="69818"/>
                      </a:lnTo>
                      <a:lnTo>
                        <a:pt x="97553" y="71863"/>
                      </a:lnTo>
                      <a:lnTo>
                        <a:pt x="102541" y="90545"/>
                      </a:lnTo>
                      <a:lnTo>
                        <a:pt x="112446" y="110454"/>
                      </a:lnTo>
                      <a:lnTo>
                        <a:pt x="100688" y="107318"/>
                      </a:lnTo>
                      <a:lnTo>
                        <a:pt x="86864" y="111000"/>
                      </a:lnTo>
                      <a:lnTo>
                        <a:pt x="89429" y="88636"/>
                      </a:lnTo>
                      <a:lnTo>
                        <a:pt x="95344" y="73363"/>
                      </a:lnTo>
                      <a:lnTo>
                        <a:pt x="88432" y="75272"/>
                      </a:lnTo>
                      <a:lnTo>
                        <a:pt x="83016" y="89727"/>
                      </a:lnTo>
                      <a:lnTo>
                        <a:pt x="81163" y="107863"/>
                      </a:lnTo>
                      <a:lnTo>
                        <a:pt x="7624" y="42272"/>
                      </a:lnTo>
                      <a:lnTo>
                        <a:pt x="5700" y="29318"/>
                      </a:lnTo>
                      <a:lnTo>
                        <a:pt x="7339" y="12954"/>
                      </a:lnTo>
                      <a:lnTo>
                        <a:pt x="15463" y="0"/>
                      </a:lnTo>
                      <a:lnTo>
                        <a:pt x="11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0" name="Google Shape;70;p3"/>
                <p:cNvSpPr/>
                <p:nvPr/>
              </p:nvSpPr>
              <p:spPr>
                <a:xfrm>
                  <a:off x="168275" y="5984875"/>
                  <a:ext cx="127000" cy="265112"/>
                </a:xfrm>
                <a:custGeom>
                  <a:rect b="b" l="l" r="r" t="t"/>
                  <a:pathLst>
                    <a:path extrusionOk="0" h="120000" w="120000">
                      <a:moveTo>
                        <a:pt x="87000" y="0"/>
                      </a:moveTo>
                      <a:lnTo>
                        <a:pt x="14250" y="37970"/>
                      </a:lnTo>
                      <a:lnTo>
                        <a:pt x="0" y="82388"/>
                      </a:lnTo>
                      <a:lnTo>
                        <a:pt x="24750" y="112477"/>
                      </a:lnTo>
                      <a:lnTo>
                        <a:pt x="70500" y="120000"/>
                      </a:lnTo>
                      <a:lnTo>
                        <a:pt x="57000" y="55164"/>
                      </a:lnTo>
                      <a:lnTo>
                        <a:pt x="120000" y="6089"/>
                      </a:lnTo>
                      <a:lnTo>
                        <a:pt x="870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1" name="Google Shape;71;p3"/>
                <p:cNvSpPr/>
                <p:nvPr/>
              </p:nvSpPr>
              <p:spPr>
                <a:xfrm>
                  <a:off x="712787" y="5540375"/>
                  <a:ext cx="511175" cy="942975"/>
                </a:xfrm>
                <a:custGeom>
                  <a:rect b="b" l="l" r="r" t="t"/>
                  <a:pathLst>
                    <a:path extrusionOk="0" h="120000" w="120000">
                      <a:moveTo>
                        <a:pt x="40747" y="90505"/>
                      </a:moveTo>
                      <a:lnTo>
                        <a:pt x="0" y="12525"/>
                      </a:lnTo>
                      <a:lnTo>
                        <a:pt x="15140" y="3838"/>
                      </a:lnTo>
                      <a:lnTo>
                        <a:pt x="48224" y="0"/>
                      </a:lnTo>
                      <a:lnTo>
                        <a:pt x="74579" y="5757"/>
                      </a:lnTo>
                      <a:lnTo>
                        <a:pt x="120000" y="120000"/>
                      </a:lnTo>
                      <a:lnTo>
                        <a:pt x="103738" y="110202"/>
                      </a:lnTo>
                      <a:lnTo>
                        <a:pt x="66355" y="9797"/>
                      </a:lnTo>
                      <a:lnTo>
                        <a:pt x="42242" y="6161"/>
                      </a:lnTo>
                      <a:lnTo>
                        <a:pt x="22242" y="7474"/>
                      </a:lnTo>
                      <a:lnTo>
                        <a:pt x="14205" y="14242"/>
                      </a:lnTo>
                      <a:lnTo>
                        <a:pt x="57196" y="93333"/>
                      </a:lnTo>
                      <a:lnTo>
                        <a:pt x="40747" y="90505"/>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2" name="Google Shape;72;p3"/>
                <p:cNvSpPr/>
                <p:nvPr/>
              </p:nvSpPr>
              <p:spPr>
                <a:xfrm>
                  <a:off x="917575" y="5794375"/>
                  <a:ext cx="152400" cy="400050"/>
                </a:xfrm>
                <a:custGeom>
                  <a:rect b="b" l="l" r="r" t="t"/>
                  <a:pathLst>
                    <a:path extrusionOk="0" h="120000" w="120000">
                      <a:moveTo>
                        <a:pt x="0" y="6428"/>
                      </a:moveTo>
                      <a:lnTo>
                        <a:pt x="47500" y="46190"/>
                      </a:lnTo>
                      <a:lnTo>
                        <a:pt x="70625" y="75714"/>
                      </a:lnTo>
                      <a:lnTo>
                        <a:pt x="72500" y="120000"/>
                      </a:lnTo>
                      <a:lnTo>
                        <a:pt x="120000" y="120000"/>
                      </a:lnTo>
                      <a:lnTo>
                        <a:pt x="116875" y="85714"/>
                      </a:lnTo>
                      <a:lnTo>
                        <a:pt x="101250" y="49523"/>
                      </a:lnTo>
                      <a:lnTo>
                        <a:pt x="61875" y="14047"/>
                      </a:lnTo>
                      <a:lnTo>
                        <a:pt x="39375" y="0"/>
                      </a:lnTo>
                      <a:lnTo>
                        <a:pt x="0" y="642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3" name="Google Shape;73;p3"/>
                <p:cNvSpPr/>
                <p:nvPr/>
              </p:nvSpPr>
              <p:spPr>
                <a:xfrm>
                  <a:off x="520700" y="5762625"/>
                  <a:ext cx="309562" cy="214312"/>
                </a:xfrm>
                <a:custGeom>
                  <a:rect b="b" l="l" r="r" t="t"/>
                  <a:pathLst>
                    <a:path extrusionOk="0" h="120000" w="120000">
                      <a:moveTo>
                        <a:pt x="91384" y="0"/>
                      </a:moveTo>
                      <a:lnTo>
                        <a:pt x="79076" y="7583"/>
                      </a:lnTo>
                      <a:lnTo>
                        <a:pt x="77846" y="29442"/>
                      </a:lnTo>
                      <a:lnTo>
                        <a:pt x="0" y="75390"/>
                      </a:lnTo>
                      <a:lnTo>
                        <a:pt x="0" y="99033"/>
                      </a:lnTo>
                      <a:lnTo>
                        <a:pt x="87384" y="100817"/>
                      </a:lnTo>
                      <a:lnTo>
                        <a:pt x="98461" y="120000"/>
                      </a:lnTo>
                      <a:lnTo>
                        <a:pt x="120000" y="118661"/>
                      </a:lnTo>
                      <a:lnTo>
                        <a:pt x="117846" y="84758"/>
                      </a:lnTo>
                      <a:lnTo>
                        <a:pt x="35692" y="78513"/>
                      </a:lnTo>
                      <a:lnTo>
                        <a:pt x="102461" y="39702"/>
                      </a:lnTo>
                      <a:lnTo>
                        <a:pt x="91384"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4" name="Google Shape;74;p3"/>
                <p:cNvSpPr/>
                <p:nvPr/>
              </p:nvSpPr>
              <p:spPr>
                <a:xfrm>
                  <a:off x="1044575" y="5616575"/>
                  <a:ext cx="747712" cy="336550"/>
                </a:xfrm>
                <a:custGeom>
                  <a:rect b="b" l="l" r="r" t="t"/>
                  <a:pathLst>
                    <a:path extrusionOk="0" h="120000" w="120000">
                      <a:moveTo>
                        <a:pt x="0" y="37075"/>
                      </a:moveTo>
                      <a:lnTo>
                        <a:pt x="110053" y="0"/>
                      </a:lnTo>
                      <a:lnTo>
                        <a:pt x="118087" y="22075"/>
                      </a:lnTo>
                      <a:lnTo>
                        <a:pt x="120000" y="51226"/>
                      </a:lnTo>
                      <a:lnTo>
                        <a:pt x="115154" y="79811"/>
                      </a:lnTo>
                      <a:lnTo>
                        <a:pt x="7268" y="120000"/>
                      </a:lnTo>
                      <a:lnTo>
                        <a:pt x="6758" y="108679"/>
                      </a:lnTo>
                      <a:lnTo>
                        <a:pt x="110053" y="68490"/>
                      </a:lnTo>
                      <a:lnTo>
                        <a:pt x="113878" y="41037"/>
                      </a:lnTo>
                      <a:lnTo>
                        <a:pt x="107120" y="16132"/>
                      </a:lnTo>
                      <a:lnTo>
                        <a:pt x="0" y="52358"/>
                      </a:lnTo>
                      <a:lnTo>
                        <a:pt x="0" y="37075"/>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5" name="Google Shape;75;p3"/>
                <p:cNvSpPr/>
                <p:nvPr/>
              </p:nvSpPr>
              <p:spPr>
                <a:xfrm>
                  <a:off x="1138237" y="5724525"/>
                  <a:ext cx="388937" cy="136525"/>
                </a:xfrm>
                <a:custGeom>
                  <a:rect b="b" l="l" r="r" t="t"/>
                  <a:pathLst>
                    <a:path extrusionOk="0" h="120000" w="120000">
                      <a:moveTo>
                        <a:pt x="0" y="87398"/>
                      </a:moveTo>
                      <a:lnTo>
                        <a:pt x="16229" y="120000"/>
                      </a:lnTo>
                      <a:lnTo>
                        <a:pt x="54590" y="115144"/>
                      </a:lnTo>
                      <a:lnTo>
                        <a:pt x="102786" y="80462"/>
                      </a:lnTo>
                      <a:lnTo>
                        <a:pt x="120000" y="29132"/>
                      </a:lnTo>
                      <a:lnTo>
                        <a:pt x="108934" y="1387"/>
                      </a:lnTo>
                      <a:lnTo>
                        <a:pt x="62213" y="0"/>
                      </a:lnTo>
                      <a:lnTo>
                        <a:pt x="27049" y="8323"/>
                      </a:lnTo>
                      <a:lnTo>
                        <a:pt x="3688" y="52716"/>
                      </a:lnTo>
                      <a:lnTo>
                        <a:pt x="27540" y="65895"/>
                      </a:lnTo>
                      <a:lnTo>
                        <a:pt x="67622" y="36763"/>
                      </a:lnTo>
                      <a:lnTo>
                        <a:pt x="102295" y="36763"/>
                      </a:lnTo>
                      <a:lnTo>
                        <a:pt x="65901" y="76300"/>
                      </a:lnTo>
                      <a:lnTo>
                        <a:pt x="34918" y="87398"/>
                      </a:lnTo>
                      <a:lnTo>
                        <a:pt x="0" y="8739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grpSp>
      <p:grpSp>
        <p:nvGrpSpPr>
          <p:cNvPr id="76" name="Google Shape;76;p3"/>
          <p:cNvGrpSpPr/>
          <p:nvPr/>
        </p:nvGrpSpPr>
        <p:grpSpPr>
          <a:xfrm>
            <a:off x="8680450" y="2116137"/>
            <a:ext cx="385762" cy="4308475"/>
            <a:chOff x="8680450" y="2116137"/>
            <a:chExt cx="385762" cy="4308475"/>
          </a:xfrm>
        </p:grpSpPr>
        <p:sp>
          <p:nvSpPr>
            <p:cNvPr id="77" name="Google Shape;77;p3"/>
            <p:cNvSpPr/>
            <p:nvPr/>
          </p:nvSpPr>
          <p:spPr>
            <a:xfrm flipH="1">
              <a:off x="8680450" y="4159250"/>
              <a:ext cx="325437" cy="2265362"/>
            </a:xfrm>
            <a:custGeom>
              <a:rect b="b" l="l" r="r" t="t"/>
              <a:pathLst>
                <a:path extrusionOk="0" h="120000" w="120000">
                  <a:moveTo>
                    <a:pt x="107564" y="115958"/>
                  </a:moveTo>
                  <a:lnTo>
                    <a:pt x="59067" y="108205"/>
                  </a:lnTo>
                  <a:lnTo>
                    <a:pt x="49585" y="102253"/>
                  </a:lnTo>
                  <a:lnTo>
                    <a:pt x="57668" y="93398"/>
                  </a:lnTo>
                  <a:lnTo>
                    <a:pt x="91865" y="82706"/>
                  </a:lnTo>
                  <a:lnTo>
                    <a:pt x="99637" y="76056"/>
                  </a:lnTo>
                  <a:lnTo>
                    <a:pt x="91865" y="71573"/>
                  </a:lnTo>
                  <a:lnTo>
                    <a:pt x="62331" y="68303"/>
                  </a:lnTo>
                  <a:lnTo>
                    <a:pt x="56113" y="64188"/>
                  </a:lnTo>
                  <a:lnTo>
                    <a:pt x="66839" y="58309"/>
                  </a:lnTo>
                  <a:lnTo>
                    <a:pt x="115181" y="42473"/>
                  </a:lnTo>
                  <a:lnTo>
                    <a:pt x="120000" y="34721"/>
                  </a:lnTo>
                  <a:lnTo>
                    <a:pt x="107564" y="26197"/>
                  </a:lnTo>
                  <a:lnTo>
                    <a:pt x="66839" y="22155"/>
                  </a:lnTo>
                  <a:lnTo>
                    <a:pt x="31088" y="15505"/>
                  </a:lnTo>
                  <a:lnTo>
                    <a:pt x="0" y="0"/>
                  </a:lnTo>
                  <a:lnTo>
                    <a:pt x="4507" y="14035"/>
                  </a:lnTo>
                  <a:lnTo>
                    <a:pt x="27823" y="22486"/>
                  </a:lnTo>
                  <a:lnTo>
                    <a:pt x="59067" y="27666"/>
                  </a:lnTo>
                  <a:lnTo>
                    <a:pt x="93419" y="30606"/>
                  </a:lnTo>
                  <a:lnTo>
                    <a:pt x="95129" y="38358"/>
                  </a:lnTo>
                  <a:lnTo>
                    <a:pt x="77720" y="46515"/>
                  </a:lnTo>
                  <a:lnTo>
                    <a:pt x="37305" y="60918"/>
                  </a:lnTo>
                  <a:lnTo>
                    <a:pt x="35751" y="70140"/>
                  </a:lnTo>
                  <a:lnTo>
                    <a:pt x="73212" y="75284"/>
                  </a:lnTo>
                  <a:lnTo>
                    <a:pt x="71502" y="80097"/>
                  </a:lnTo>
                  <a:lnTo>
                    <a:pt x="38704" y="90091"/>
                  </a:lnTo>
                  <a:lnTo>
                    <a:pt x="24870" y="99681"/>
                  </a:lnTo>
                  <a:lnTo>
                    <a:pt x="37305" y="110006"/>
                  </a:lnTo>
                  <a:lnTo>
                    <a:pt x="66839" y="115517"/>
                  </a:lnTo>
                  <a:lnTo>
                    <a:pt x="104300" y="120000"/>
                  </a:lnTo>
                  <a:lnTo>
                    <a:pt x="107564" y="115958"/>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8" name="Google Shape;78;p3"/>
            <p:cNvSpPr/>
            <p:nvPr/>
          </p:nvSpPr>
          <p:spPr>
            <a:xfrm flipH="1">
              <a:off x="8740775" y="2116137"/>
              <a:ext cx="325437" cy="2592387"/>
            </a:xfrm>
            <a:custGeom>
              <a:rect b="b" l="l" r="r" t="t"/>
              <a:pathLst>
                <a:path extrusionOk="0" h="120000" w="120000">
                  <a:moveTo>
                    <a:pt x="107564" y="115958"/>
                  </a:moveTo>
                  <a:lnTo>
                    <a:pt x="59067" y="108205"/>
                  </a:lnTo>
                  <a:lnTo>
                    <a:pt x="49585" y="102253"/>
                  </a:lnTo>
                  <a:lnTo>
                    <a:pt x="57668" y="93398"/>
                  </a:lnTo>
                  <a:lnTo>
                    <a:pt x="91865" y="82706"/>
                  </a:lnTo>
                  <a:lnTo>
                    <a:pt x="99637" y="76056"/>
                  </a:lnTo>
                  <a:lnTo>
                    <a:pt x="91865" y="71573"/>
                  </a:lnTo>
                  <a:lnTo>
                    <a:pt x="62331" y="68303"/>
                  </a:lnTo>
                  <a:lnTo>
                    <a:pt x="56113" y="64188"/>
                  </a:lnTo>
                  <a:lnTo>
                    <a:pt x="66839" y="58309"/>
                  </a:lnTo>
                  <a:lnTo>
                    <a:pt x="115181" y="42473"/>
                  </a:lnTo>
                  <a:lnTo>
                    <a:pt x="120000" y="34721"/>
                  </a:lnTo>
                  <a:lnTo>
                    <a:pt x="107564" y="26197"/>
                  </a:lnTo>
                  <a:lnTo>
                    <a:pt x="66839" y="22155"/>
                  </a:lnTo>
                  <a:lnTo>
                    <a:pt x="31088" y="15505"/>
                  </a:lnTo>
                  <a:lnTo>
                    <a:pt x="0" y="0"/>
                  </a:lnTo>
                  <a:lnTo>
                    <a:pt x="4507" y="14035"/>
                  </a:lnTo>
                  <a:lnTo>
                    <a:pt x="27823" y="22486"/>
                  </a:lnTo>
                  <a:lnTo>
                    <a:pt x="59067" y="27666"/>
                  </a:lnTo>
                  <a:lnTo>
                    <a:pt x="93419" y="30606"/>
                  </a:lnTo>
                  <a:lnTo>
                    <a:pt x="95129" y="38358"/>
                  </a:lnTo>
                  <a:lnTo>
                    <a:pt x="77720" y="46515"/>
                  </a:lnTo>
                  <a:lnTo>
                    <a:pt x="37305" y="60918"/>
                  </a:lnTo>
                  <a:lnTo>
                    <a:pt x="35751" y="70140"/>
                  </a:lnTo>
                  <a:lnTo>
                    <a:pt x="73212" y="75284"/>
                  </a:lnTo>
                  <a:lnTo>
                    <a:pt x="71502" y="80097"/>
                  </a:lnTo>
                  <a:lnTo>
                    <a:pt x="38704" y="90091"/>
                  </a:lnTo>
                  <a:lnTo>
                    <a:pt x="24870" y="99681"/>
                  </a:lnTo>
                  <a:lnTo>
                    <a:pt x="37305" y="110006"/>
                  </a:lnTo>
                  <a:lnTo>
                    <a:pt x="66839" y="115517"/>
                  </a:lnTo>
                  <a:lnTo>
                    <a:pt x="104300" y="120000"/>
                  </a:lnTo>
                  <a:lnTo>
                    <a:pt x="107564" y="115958"/>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nvGrpSpPr>
          <p:cNvPr id="79" name="Google Shape;79;p3"/>
          <p:cNvGrpSpPr/>
          <p:nvPr/>
        </p:nvGrpSpPr>
        <p:grpSpPr>
          <a:xfrm>
            <a:off x="7171101" y="-85887"/>
            <a:ext cx="2428148" cy="2245051"/>
            <a:chOff x="7171101" y="-85887"/>
            <a:chExt cx="2428148" cy="2245051"/>
          </a:xfrm>
        </p:grpSpPr>
        <p:grpSp>
          <p:nvGrpSpPr>
            <p:cNvPr id="80" name="Google Shape;80;p3"/>
            <p:cNvGrpSpPr/>
            <p:nvPr/>
          </p:nvGrpSpPr>
          <p:grpSpPr>
            <a:xfrm>
              <a:off x="7171101" y="-85887"/>
              <a:ext cx="2428148" cy="2245051"/>
              <a:chOff x="7171101" y="-85887"/>
              <a:chExt cx="2428148" cy="2245051"/>
            </a:xfrm>
          </p:grpSpPr>
          <p:sp>
            <p:nvSpPr>
              <p:cNvPr id="81" name="Google Shape;81;p3"/>
              <p:cNvSpPr/>
              <p:nvPr/>
            </p:nvSpPr>
            <p:spPr>
              <a:xfrm rot="-3180000">
                <a:off x="8620125" y="1724025"/>
                <a:ext cx="98425" cy="457200"/>
              </a:xfrm>
              <a:custGeom>
                <a:rect b="b" l="l" r="r" t="t"/>
                <a:pathLst>
                  <a:path extrusionOk="0" h="120000" w="120000">
                    <a:moveTo>
                      <a:pt x="60244" y="1339"/>
                    </a:moveTo>
                    <a:lnTo>
                      <a:pt x="64163" y="50918"/>
                    </a:lnTo>
                    <a:lnTo>
                      <a:pt x="0" y="120000"/>
                    </a:lnTo>
                    <a:lnTo>
                      <a:pt x="38693" y="117468"/>
                    </a:lnTo>
                    <a:lnTo>
                      <a:pt x="106775" y="55980"/>
                    </a:lnTo>
                    <a:lnTo>
                      <a:pt x="120000" y="0"/>
                    </a:lnTo>
                    <a:lnTo>
                      <a:pt x="60244" y="133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82" name="Google Shape;82;p3"/>
              <p:cNvGrpSpPr/>
              <p:nvPr/>
            </p:nvGrpSpPr>
            <p:grpSpPr>
              <a:xfrm>
                <a:off x="7171101" y="-85887"/>
                <a:ext cx="2428148" cy="2245051"/>
                <a:chOff x="7171101" y="-85887"/>
                <a:chExt cx="2428148" cy="2245051"/>
              </a:xfrm>
            </p:grpSpPr>
            <p:sp>
              <p:nvSpPr>
                <p:cNvPr id="83" name="Google Shape;83;p3"/>
                <p:cNvSpPr/>
                <p:nvPr/>
              </p:nvSpPr>
              <p:spPr>
                <a:xfrm rot="-3180000">
                  <a:off x="7883525" y="112712"/>
                  <a:ext cx="242887" cy="198437"/>
                </a:xfrm>
                <a:custGeom>
                  <a:rect b="b" l="l" r="r" t="t"/>
                  <a:pathLst>
                    <a:path extrusionOk="0" h="120000" w="120000">
                      <a:moveTo>
                        <a:pt x="0" y="0"/>
                      </a:moveTo>
                      <a:lnTo>
                        <a:pt x="59205" y="63266"/>
                      </a:lnTo>
                      <a:lnTo>
                        <a:pt x="99337" y="120000"/>
                      </a:lnTo>
                      <a:lnTo>
                        <a:pt x="120000" y="48137"/>
                      </a:lnTo>
                      <a:lnTo>
                        <a:pt x="71324" y="3094"/>
                      </a:lnTo>
                      <a:lnTo>
                        <a:pt x="92185" y="63266"/>
                      </a:lnTo>
                      <a:lnTo>
                        <a:pt x="26026" y="5845"/>
                      </a:lnTo>
                      <a:lnTo>
                        <a:pt x="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4" name="Google Shape;84;p3"/>
                <p:cNvSpPr/>
                <p:nvPr/>
              </p:nvSpPr>
              <p:spPr>
                <a:xfrm rot="-3180000">
                  <a:off x="8014493" y="526256"/>
                  <a:ext cx="427037" cy="695325"/>
                </a:xfrm>
                <a:custGeom>
                  <a:rect b="b" l="l" r="r" t="t"/>
                  <a:pathLst>
                    <a:path extrusionOk="0" h="120000" w="120000">
                      <a:moveTo>
                        <a:pt x="83571" y="12585"/>
                      </a:moveTo>
                      <a:lnTo>
                        <a:pt x="54699" y="34341"/>
                      </a:lnTo>
                      <a:lnTo>
                        <a:pt x="18383" y="74341"/>
                      </a:lnTo>
                      <a:lnTo>
                        <a:pt x="0" y="107414"/>
                      </a:lnTo>
                      <a:lnTo>
                        <a:pt x="6654" y="120000"/>
                      </a:lnTo>
                      <a:lnTo>
                        <a:pt x="29548" y="117170"/>
                      </a:lnTo>
                      <a:lnTo>
                        <a:pt x="65187" y="89170"/>
                      </a:lnTo>
                      <a:lnTo>
                        <a:pt x="98796" y="52097"/>
                      </a:lnTo>
                      <a:lnTo>
                        <a:pt x="116616" y="26341"/>
                      </a:lnTo>
                      <a:lnTo>
                        <a:pt x="120000" y="8195"/>
                      </a:lnTo>
                      <a:lnTo>
                        <a:pt x="110187" y="0"/>
                      </a:lnTo>
                      <a:lnTo>
                        <a:pt x="94285" y="6341"/>
                      </a:lnTo>
                      <a:lnTo>
                        <a:pt x="109285" y="10439"/>
                      </a:lnTo>
                      <a:lnTo>
                        <a:pt x="98796" y="34341"/>
                      </a:lnTo>
                      <a:lnTo>
                        <a:pt x="77819" y="64000"/>
                      </a:lnTo>
                      <a:lnTo>
                        <a:pt x="39473" y="98341"/>
                      </a:lnTo>
                      <a:lnTo>
                        <a:pt x="13082" y="108682"/>
                      </a:lnTo>
                      <a:lnTo>
                        <a:pt x="15225" y="92000"/>
                      </a:lnTo>
                      <a:lnTo>
                        <a:pt x="49285" y="49170"/>
                      </a:lnTo>
                      <a:lnTo>
                        <a:pt x="93721" y="11512"/>
                      </a:lnTo>
                      <a:lnTo>
                        <a:pt x="83571" y="12585"/>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5" name="Google Shape;85;p3"/>
                <p:cNvSpPr/>
                <p:nvPr/>
              </p:nvSpPr>
              <p:spPr>
                <a:xfrm rot="-3180000">
                  <a:off x="7712868" y="288131"/>
                  <a:ext cx="801687" cy="1425575"/>
                </a:xfrm>
                <a:custGeom>
                  <a:rect b="b" l="l" r="r" t="t"/>
                  <a:pathLst>
                    <a:path extrusionOk="0" h="120000" w="120000">
                      <a:moveTo>
                        <a:pt x="116343" y="0"/>
                      </a:moveTo>
                      <a:lnTo>
                        <a:pt x="0" y="120000"/>
                      </a:lnTo>
                      <a:lnTo>
                        <a:pt x="11508" y="116620"/>
                      </a:lnTo>
                      <a:lnTo>
                        <a:pt x="120000" y="2903"/>
                      </a:lnTo>
                      <a:lnTo>
                        <a:pt x="116343"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6" name="Google Shape;86;p3"/>
                <p:cNvSpPr/>
                <p:nvPr/>
              </p:nvSpPr>
              <p:spPr>
                <a:xfrm rot="-3180000">
                  <a:off x="7783512" y="-30162"/>
                  <a:ext cx="1203325" cy="2133600"/>
                </a:xfrm>
                <a:custGeom>
                  <a:rect b="b" l="l" r="r" t="t"/>
                  <a:pathLst>
                    <a:path extrusionOk="0" h="120000" w="120000">
                      <a:moveTo>
                        <a:pt x="3791" y="90501"/>
                      </a:moveTo>
                      <a:lnTo>
                        <a:pt x="15723" y="90182"/>
                      </a:lnTo>
                      <a:lnTo>
                        <a:pt x="32763" y="95751"/>
                      </a:lnTo>
                      <a:lnTo>
                        <a:pt x="27176" y="89642"/>
                      </a:lnTo>
                      <a:lnTo>
                        <a:pt x="14645" y="86014"/>
                      </a:lnTo>
                      <a:lnTo>
                        <a:pt x="25420" y="86555"/>
                      </a:lnTo>
                      <a:lnTo>
                        <a:pt x="39068" y="91328"/>
                      </a:lnTo>
                      <a:lnTo>
                        <a:pt x="114093" y="13365"/>
                      </a:lnTo>
                      <a:lnTo>
                        <a:pt x="102879" y="4709"/>
                      </a:lnTo>
                      <a:lnTo>
                        <a:pt x="92105" y="0"/>
                      </a:lnTo>
                      <a:lnTo>
                        <a:pt x="107429" y="2482"/>
                      </a:lnTo>
                      <a:lnTo>
                        <a:pt x="120000" y="13619"/>
                      </a:lnTo>
                      <a:lnTo>
                        <a:pt x="33162" y="104152"/>
                      </a:lnTo>
                      <a:lnTo>
                        <a:pt x="19195" y="108575"/>
                      </a:lnTo>
                      <a:lnTo>
                        <a:pt x="4190" y="120000"/>
                      </a:lnTo>
                      <a:lnTo>
                        <a:pt x="0" y="116690"/>
                      </a:lnTo>
                      <a:lnTo>
                        <a:pt x="5227" y="115544"/>
                      </a:lnTo>
                      <a:lnTo>
                        <a:pt x="15004" y="107716"/>
                      </a:lnTo>
                      <a:lnTo>
                        <a:pt x="6584" y="104152"/>
                      </a:lnTo>
                      <a:lnTo>
                        <a:pt x="6584" y="101066"/>
                      </a:lnTo>
                      <a:lnTo>
                        <a:pt x="16401" y="104948"/>
                      </a:lnTo>
                      <a:lnTo>
                        <a:pt x="16401" y="101384"/>
                      </a:lnTo>
                      <a:lnTo>
                        <a:pt x="24063" y="102466"/>
                      </a:lnTo>
                      <a:lnTo>
                        <a:pt x="17080" y="97979"/>
                      </a:lnTo>
                      <a:lnTo>
                        <a:pt x="25101" y="97438"/>
                      </a:lnTo>
                      <a:lnTo>
                        <a:pt x="3791" y="90501"/>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7" name="Google Shape;87;p3"/>
                <p:cNvSpPr/>
                <p:nvPr/>
              </p:nvSpPr>
              <p:spPr>
                <a:xfrm rot="-3180000">
                  <a:off x="8409781" y="1423193"/>
                  <a:ext cx="268287" cy="193675"/>
                </a:xfrm>
                <a:custGeom>
                  <a:rect b="b" l="l" r="r" t="t"/>
                  <a:pathLst>
                    <a:path extrusionOk="0" h="120000" w="120000">
                      <a:moveTo>
                        <a:pt x="0" y="28070"/>
                      </a:moveTo>
                      <a:lnTo>
                        <a:pt x="45468" y="37192"/>
                      </a:lnTo>
                      <a:lnTo>
                        <a:pt x="113937" y="120000"/>
                      </a:lnTo>
                      <a:lnTo>
                        <a:pt x="120000" y="101403"/>
                      </a:lnTo>
                      <a:lnTo>
                        <a:pt x="79702" y="40000"/>
                      </a:lnTo>
                      <a:lnTo>
                        <a:pt x="4635" y="0"/>
                      </a:lnTo>
                      <a:lnTo>
                        <a:pt x="0" y="2807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8" name="Google Shape;88;p3"/>
                <p:cNvSpPr/>
                <p:nvPr/>
              </p:nvSpPr>
              <p:spPr>
                <a:xfrm rot="-3180000">
                  <a:off x="8339931" y="1278731"/>
                  <a:ext cx="287337" cy="228600"/>
                </a:xfrm>
                <a:custGeom>
                  <a:rect b="b" l="l" r="r" t="t"/>
                  <a:pathLst>
                    <a:path extrusionOk="0" h="120000" w="120000">
                      <a:moveTo>
                        <a:pt x="0" y="23225"/>
                      </a:moveTo>
                      <a:lnTo>
                        <a:pt x="56983" y="44069"/>
                      </a:lnTo>
                      <a:lnTo>
                        <a:pt x="106927" y="120000"/>
                      </a:lnTo>
                      <a:lnTo>
                        <a:pt x="120000" y="88138"/>
                      </a:lnTo>
                      <a:lnTo>
                        <a:pt x="70391" y="33945"/>
                      </a:lnTo>
                      <a:lnTo>
                        <a:pt x="11731" y="0"/>
                      </a:lnTo>
                      <a:lnTo>
                        <a:pt x="0" y="23225"/>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9" name="Google Shape;89;p3"/>
                <p:cNvSpPr/>
                <p:nvPr/>
              </p:nvSpPr>
              <p:spPr>
                <a:xfrm rot="-3180000">
                  <a:off x="7913687" y="333375"/>
                  <a:ext cx="287337" cy="233362"/>
                </a:xfrm>
                <a:custGeom>
                  <a:rect b="b" l="l" r="r" t="t"/>
                  <a:pathLst>
                    <a:path extrusionOk="0" h="120000" w="120000">
                      <a:moveTo>
                        <a:pt x="0" y="22773"/>
                      </a:moveTo>
                      <a:lnTo>
                        <a:pt x="52887" y="40583"/>
                      </a:lnTo>
                      <a:lnTo>
                        <a:pt x="108619" y="120000"/>
                      </a:lnTo>
                      <a:lnTo>
                        <a:pt x="120000" y="91678"/>
                      </a:lnTo>
                      <a:lnTo>
                        <a:pt x="65941" y="25401"/>
                      </a:lnTo>
                      <a:lnTo>
                        <a:pt x="9037" y="0"/>
                      </a:lnTo>
                      <a:lnTo>
                        <a:pt x="0" y="22773"/>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90" name="Google Shape;90;p3"/>
                <p:cNvSpPr/>
                <p:nvPr/>
              </p:nvSpPr>
              <p:spPr>
                <a:xfrm rot="-3180000">
                  <a:off x="7855743" y="224631"/>
                  <a:ext cx="284162" cy="219075"/>
                </a:xfrm>
                <a:custGeom>
                  <a:rect b="b" l="l" r="r" t="t"/>
                  <a:pathLst>
                    <a:path extrusionOk="0" h="120000" w="120000">
                      <a:moveTo>
                        <a:pt x="0" y="27357"/>
                      </a:moveTo>
                      <a:lnTo>
                        <a:pt x="46036" y="40725"/>
                      </a:lnTo>
                      <a:lnTo>
                        <a:pt x="112552" y="120000"/>
                      </a:lnTo>
                      <a:lnTo>
                        <a:pt x="120000" y="95751"/>
                      </a:lnTo>
                      <a:lnTo>
                        <a:pt x="51791" y="16476"/>
                      </a:lnTo>
                      <a:lnTo>
                        <a:pt x="7277" y="0"/>
                      </a:lnTo>
                      <a:lnTo>
                        <a:pt x="0" y="2735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cxnSp>
          <p:nvCxnSpPr>
            <p:cNvPr id="91" name="Google Shape;91;p3"/>
            <p:cNvCxnSpPr/>
            <p:nvPr/>
          </p:nvCxnSpPr>
          <p:spPr>
            <a:xfrm>
              <a:off x="7731125" y="133350"/>
              <a:ext cx="66675" cy="152400"/>
            </a:xfrm>
            <a:prstGeom prst="straightConnector1">
              <a:avLst/>
            </a:prstGeom>
            <a:noFill/>
            <a:ln cap="flat" cmpd="sng" w="38100">
              <a:solidFill>
                <a:schemeClr val="accent2"/>
              </a:solidFill>
              <a:prstDash val="solid"/>
              <a:miter lim="800000"/>
              <a:headEnd len="sm" w="sm" type="none"/>
              <a:tailEnd len="sm" w="sm" type="none"/>
            </a:ln>
          </p:spPr>
        </p:cxnSp>
      </p:gr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14"/>
          <p:cNvSpPr txBox="1"/>
          <p:nvPr>
            <p:ph type="ctrTitle"/>
          </p:nvPr>
        </p:nvSpPr>
        <p:spPr>
          <a:xfrm>
            <a:off x="685800" y="2057400"/>
            <a:ext cx="7924800" cy="1774825"/>
          </a:xfrm>
          <a:prstGeom prst="rect">
            <a:avLst/>
          </a:prstGeom>
          <a:noFill/>
          <a:ln>
            <a:noFill/>
          </a:ln>
          <a:effectLst>
            <a:outerShdw blurRad="63500" dir="2021404" dist="45790">
              <a:schemeClr val="lt2"/>
            </a:outerShdw>
          </a:effectLst>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2"/>
              </a:buClr>
              <a:buSzPts val="5200"/>
              <a:buFont typeface="Overlock"/>
              <a:buNone/>
            </a:pPr>
            <a:r>
              <a:rPr b="0" i="0" lang="en-US" sz="5200" u="none" cap="none" strike="noStrike">
                <a:solidFill>
                  <a:schemeClr val="dk2"/>
                </a:solidFill>
                <a:latin typeface="Overlock"/>
                <a:ea typeface="Overlock"/>
                <a:cs typeface="Overlock"/>
                <a:sym typeface="Overlock"/>
              </a:rPr>
              <a:t>Scintilla Charter Academy</a:t>
            </a:r>
            <a:br>
              <a:rPr b="0" i="0" lang="en-US" sz="5200" u="none" cap="none" strike="noStrike">
                <a:solidFill>
                  <a:schemeClr val="dk2"/>
                </a:solidFill>
                <a:latin typeface="Overlock"/>
                <a:ea typeface="Overlock"/>
                <a:cs typeface="Overlock"/>
                <a:sym typeface="Overlock"/>
              </a:rPr>
            </a:br>
            <a:r>
              <a:rPr b="0" i="0" lang="en-US" sz="5200" u="none" cap="none" strike="noStrike">
                <a:solidFill>
                  <a:schemeClr val="dk2"/>
                </a:solidFill>
                <a:latin typeface="Overlock"/>
                <a:ea typeface="Overlock"/>
                <a:cs typeface="Overlock"/>
                <a:sym typeface="Overlock"/>
              </a:rPr>
              <a:t>Title 1 Parent Meeting</a:t>
            </a:r>
            <a:endParaRPr/>
          </a:p>
        </p:txBody>
      </p:sp>
      <p:sp>
        <p:nvSpPr>
          <p:cNvPr id="160" name="Google Shape;160;p14"/>
          <p:cNvSpPr txBox="1"/>
          <p:nvPr>
            <p:ph idx="1" type="subTitle"/>
          </p:nvPr>
        </p:nvSpPr>
        <p:spPr>
          <a:xfrm>
            <a:off x="1143000" y="3962400"/>
            <a:ext cx="6934200" cy="22733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2800"/>
              <a:buFont typeface="Comic Sans MS"/>
              <a:buNone/>
            </a:pPr>
            <a:r>
              <a:t/>
            </a:r>
            <a:endParaRPr b="0" i="0" sz="2800" u="none" cap="none" strike="noStrike">
              <a:solidFill>
                <a:srgbClr val="9900FF"/>
              </a:solidFill>
              <a:latin typeface="Arial"/>
              <a:ea typeface="Arial"/>
              <a:cs typeface="Arial"/>
              <a:sym typeface="Arial"/>
            </a:endParaRPr>
          </a:p>
          <a:p>
            <a:pPr indent="0" lvl="0" marL="0" marR="0" rtl="0" algn="ctr">
              <a:lnSpc>
                <a:spcPct val="90000"/>
              </a:lnSpc>
              <a:spcBef>
                <a:spcPts val="480"/>
              </a:spcBef>
              <a:spcAft>
                <a:spcPts val="0"/>
              </a:spcAft>
              <a:buClr>
                <a:schemeClr val="dk1"/>
              </a:buClr>
              <a:buSzPts val="2400"/>
              <a:buFont typeface="Comic Sans MS"/>
              <a:buNone/>
            </a:pPr>
            <a:r>
              <a:rPr b="0" i="0" lang="en-US" sz="2400" u="none" cap="none" strike="noStrike">
                <a:solidFill>
                  <a:schemeClr val="dk1"/>
                </a:solidFill>
                <a:latin typeface="Comic Sans MS"/>
                <a:ea typeface="Comic Sans MS"/>
                <a:cs typeface="Comic Sans MS"/>
                <a:sym typeface="Comic Sans MS"/>
              </a:rPr>
              <a:t>October </a:t>
            </a:r>
            <a:r>
              <a:rPr lang="en-US" sz="2400"/>
              <a:t>29</a:t>
            </a:r>
            <a:r>
              <a:rPr b="0" i="0" lang="en-US" sz="2400" u="none" cap="none" strike="noStrike">
                <a:solidFill>
                  <a:schemeClr val="dk1"/>
                </a:solidFill>
                <a:latin typeface="Comic Sans MS"/>
                <a:ea typeface="Comic Sans MS"/>
                <a:cs typeface="Comic Sans MS"/>
                <a:sym typeface="Comic Sans MS"/>
              </a:rPr>
              <a:t>, 201</a:t>
            </a:r>
            <a:r>
              <a:rPr lang="en-US" sz="2400"/>
              <a:t>8</a:t>
            </a:r>
            <a:endParaRPr sz="2400"/>
          </a:p>
          <a:p>
            <a:pPr indent="0" lvl="0" marL="0" marR="0" rtl="0" algn="ctr">
              <a:lnSpc>
                <a:spcPct val="90000"/>
              </a:lnSpc>
              <a:spcBef>
                <a:spcPts val="480"/>
              </a:spcBef>
              <a:spcAft>
                <a:spcPts val="0"/>
              </a:spcAft>
              <a:buClr>
                <a:schemeClr val="dk1"/>
              </a:buClr>
              <a:buSzPts val="2400"/>
              <a:buFont typeface="Comic Sans MS"/>
              <a:buNone/>
            </a:pPr>
            <a:r>
              <a:rPr lang="en-US" sz="2400"/>
              <a:t>4:00pm in the Media Center</a:t>
            </a:r>
            <a:endParaRPr sz="2400"/>
          </a:p>
          <a:p>
            <a:pPr indent="0" lvl="0" marL="0" marR="0" rtl="0" algn="ctr">
              <a:spcBef>
                <a:spcPts val="480"/>
              </a:spcBef>
              <a:spcAft>
                <a:spcPts val="0"/>
              </a:spcAft>
              <a:buClr>
                <a:schemeClr val="dk1"/>
              </a:buClr>
              <a:buSzPts val="2400"/>
              <a:buFont typeface="Comic Sans MS"/>
              <a:buNone/>
            </a:pPr>
            <a:r>
              <a:t/>
            </a:r>
            <a:endParaRPr b="0" i="0" sz="2400" u="none" cap="none" strike="noStrike">
              <a:solidFill>
                <a:schemeClr val="dk1"/>
              </a:solidFill>
              <a:latin typeface="Comic Sans MS"/>
              <a:ea typeface="Comic Sans MS"/>
              <a:cs typeface="Comic Sans MS"/>
              <a:sym typeface="Comic Sans M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23"/>
          <p:cNvSpPr txBox="1"/>
          <p:nvPr>
            <p:ph type="title"/>
          </p:nvPr>
        </p:nvSpPr>
        <p:spPr>
          <a:xfrm>
            <a:off x="685800" y="3048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4400"/>
              <a:buFont typeface="Overlock"/>
              <a:buNone/>
            </a:pPr>
            <a:r>
              <a:rPr b="0" i="0" lang="en-US" sz="4400" u="none" cap="none" strike="noStrike">
                <a:solidFill>
                  <a:srgbClr val="9900FF"/>
                </a:solidFill>
                <a:latin typeface="Overlock"/>
                <a:ea typeface="Overlock"/>
                <a:cs typeface="Overlock"/>
                <a:sym typeface="Overlock"/>
              </a:rPr>
              <a:t>Parental </a:t>
            </a:r>
            <a:r>
              <a:rPr lang="en-US">
                <a:solidFill>
                  <a:srgbClr val="9900FF"/>
                </a:solidFill>
                <a:latin typeface="Overlock"/>
                <a:ea typeface="Overlock"/>
                <a:cs typeface="Overlock"/>
                <a:sym typeface="Overlock"/>
              </a:rPr>
              <a:t>and Family Engagement</a:t>
            </a:r>
            <a:r>
              <a:rPr b="0" i="0" lang="en-US" sz="4400" u="none" cap="none" strike="noStrike">
                <a:solidFill>
                  <a:srgbClr val="9900FF"/>
                </a:solidFill>
                <a:latin typeface="Overlock"/>
                <a:ea typeface="Overlock"/>
                <a:cs typeface="Overlock"/>
                <a:sym typeface="Overlock"/>
              </a:rPr>
              <a:t> P</a:t>
            </a:r>
            <a:r>
              <a:rPr lang="en-US">
                <a:solidFill>
                  <a:srgbClr val="9900FF"/>
                </a:solidFill>
                <a:latin typeface="Overlock"/>
                <a:ea typeface="Overlock"/>
                <a:cs typeface="Overlock"/>
                <a:sym typeface="Overlock"/>
              </a:rPr>
              <a:t>olicy</a:t>
            </a:r>
            <a:endParaRPr/>
          </a:p>
        </p:txBody>
      </p:sp>
      <p:sp>
        <p:nvSpPr>
          <p:cNvPr id="214" name="Google Shape;214;p23"/>
          <p:cNvSpPr txBox="1"/>
          <p:nvPr>
            <p:ph idx="1" type="body"/>
          </p:nvPr>
        </p:nvSpPr>
        <p:spPr>
          <a:xfrm>
            <a:off x="148375" y="1905000"/>
            <a:ext cx="8843400" cy="434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sz="2600"/>
          </a:p>
          <a:p>
            <a:pPr indent="-304800" lvl="0" marL="342900" marR="0" rtl="0" algn="l">
              <a:lnSpc>
                <a:spcPct val="100000"/>
              </a:lnSpc>
              <a:spcBef>
                <a:spcPts val="640"/>
              </a:spcBef>
              <a:spcAft>
                <a:spcPts val="0"/>
              </a:spcAft>
              <a:buClr>
                <a:schemeClr val="dk1"/>
              </a:buClr>
              <a:buSzPts val="2600"/>
              <a:buFont typeface="Overlock"/>
              <a:buChar char="•"/>
            </a:pPr>
            <a:r>
              <a:rPr b="0" i="0" lang="en-US" sz="2600" u="none">
                <a:solidFill>
                  <a:schemeClr val="dk1"/>
                </a:solidFill>
                <a:latin typeface="Overlock"/>
                <a:ea typeface="Overlock"/>
                <a:cs typeface="Overlock"/>
                <a:sym typeface="Overlock"/>
              </a:rPr>
              <a:t>The </a:t>
            </a:r>
            <a:r>
              <a:rPr lang="en-US" sz="2600">
                <a:latin typeface="Overlock"/>
                <a:ea typeface="Overlock"/>
                <a:cs typeface="Overlock"/>
                <a:sym typeface="Overlock"/>
              </a:rPr>
              <a:t>revised</a:t>
            </a:r>
            <a:r>
              <a:rPr b="0" i="0" lang="en-US" sz="2600" u="none">
                <a:solidFill>
                  <a:schemeClr val="dk1"/>
                </a:solidFill>
                <a:latin typeface="Overlock"/>
                <a:ea typeface="Overlock"/>
                <a:cs typeface="Overlock"/>
                <a:sym typeface="Overlock"/>
              </a:rPr>
              <a:t> Parent</a:t>
            </a:r>
            <a:r>
              <a:rPr lang="en-US" sz="2600">
                <a:latin typeface="Overlock"/>
                <a:ea typeface="Overlock"/>
                <a:cs typeface="Overlock"/>
                <a:sym typeface="Overlock"/>
              </a:rPr>
              <a:t> and Family Engagement</a:t>
            </a:r>
            <a:r>
              <a:rPr b="0" i="0" lang="en-US" sz="2600" u="none">
                <a:solidFill>
                  <a:schemeClr val="dk1"/>
                </a:solidFill>
                <a:latin typeface="Overlock"/>
                <a:ea typeface="Overlock"/>
                <a:cs typeface="Overlock"/>
                <a:sym typeface="Overlock"/>
              </a:rPr>
              <a:t> P</a:t>
            </a:r>
            <a:r>
              <a:rPr lang="en-US" sz="2600">
                <a:latin typeface="Overlock"/>
                <a:ea typeface="Overlock"/>
                <a:cs typeface="Overlock"/>
                <a:sym typeface="Overlock"/>
              </a:rPr>
              <a:t>olicy</a:t>
            </a:r>
            <a:r>
              <a:rPr b="0" i="0" lang="en-US" sz="2600" u="none">
                <a:solidFill>
                  <a:schemeClr val="dk1"/>
                </a:solidFill>
                <a:latin typeface="Overlock"/>
                <a:ea typeface="Overlock"/>
                <a:cs typeface="Overlock"/>
                <a:sym typeface="Overlock"/>
              </a:rPr>
              <a:t> is available </a:t>
            </a:r>
            <a:r>
              <a:rPr lang="en-US" sz="2600">
                <a:latin typeface="Overlock"/>
                <a:ea typeface="Overlock"/>
                <a:cs typeface="Overlock"/>
                <a:sym typeface="Overlock"/>
              </a:rPr>
              <a:t>at today’s meeting</a:t>
            </a:r>
            <a:r>
              <a:rPr b="0" i="0" lang="en-US" sz="2600" u="none">
                <a:solidFill>
                  <a:schemeClr val="dk1"/>
                </a:solidFill>
                <a:latin typeface="Overlock"/>
                <a:ea typeface="Overlock"/>
                <a:cs typeface="Overlock"/>
                <a:sym typeface="Overlock"/>
              </a:rPr>
              <a:t>. All parents </a:t>
            </a:r>
            <a:r>
              <a:rPr lang="en-US" sz="2600">
                <a:latin typeface="Overlock"/>
                <a:ea typeface="Overlock"/>
                <a:cs typeface="Overlock"/>
                <a:sym typeface="Overlock"/>
              </a:rPr>
              <a:t>also received a copy in the communication folder distributed at the beginning of the year. </a:t>
            </a:r>
            <a:endParaRPr sz="2600">
              <a:latin typeface="Overlock"/>
              <a:ea typeface="Overlock"/>
              <a:cs typeface="Overlock"/>
              <a:sym typeface="Overlock"/>
            </a:endParaRPr>
          </a:p>
          <a:p>
            <a:pPr indent="-304800" lvl="0" marL="342900" rtl="0" algn="l">
              <a:spcBef>
                <a:spcPts val="560"/>
              </a:spcBef>
              <a:spcAft>
                <a:spcPts val="0"/>
              </a:spcAft>
              <a:buClr>
                <a:schemeClr val="dk1"/>
              </a:buClr>
              <a:buSzPts val="2600"/>
              <a:buFont typeface="Overlock"/>
              <a:buChar char="•"/>
            </a:pPr>
            <a:r>
              <a:rPr lang="en-US" sz="2600">
                <a:latin typeface="Overlock"/>
                <a:ea typeface="Overlock"/>
                <a:cs typeface="Overlock"/>
                <a:sym typeface="Overlock"/>
              </a:rPr>
              <a:t>The Parent and Family Engagement Policy is available as a link on the SCA website and in the front lobby. </a:t>
            </a:r>
            <a:endParaRPr sz="2600">
              <a:latin typeface="Overlock"/>
              <a:ea typeface="Overlock"/>
              <a:cs typeface="Overlock"/>
              <a:sym typeface="Overlock"/>
            </a:endParaRPr>
          </a:p>
          <a:p>
            <a:pPr indent="-139700" lvl="0" marL="342900" marR="0" rtl="0" algn="l">
              <a:lnSpc>
                <a:spcPct val="100000"/>
              </a:lnSpc>
              <a:spcBef>
                <a:spcPts val="640"/>
              </a:spcBef>
              <a:spcAft>
                <a:spcPts val="0"/>
              </a:spcAft>
              <a:buClr>
                <a:schemeClr val="dk1"/>
              </a:buClr>
              <a:buSzPts val="3200"/>
              <a:buFont typeface="Comic Sans MS"/>
              <a:buNone/>
            </a:pPr>
            <a:r>
              <a:t/>
            </a:r>
            <a:endParaRPr b="0" i="0" sz="3200" u="none">
              <a:solidFill>
                <a:schemeClr val="dk1"/>
              </a:solidFill>
              <a:latin typeface="Overlock"/>
              <a:ea typeface="Overlock"/>
              <a:cs typeface="Overlock"/>
              <a:sym typeface="Overlock"/>
            </a:endParaRPr>
          </a:p>
          <a:p>
            <a:pPr indent="-139700" lvl="0" marL="342900" marR="0" rtl="0" algn="l">
              <a:spcBef>
                <a:spcPts val="640"/>
              </a:spcBef>
              <a:spcAft>
                <a:spcPts val="0"/>
              </a:spcAft>
              <a:buClr>
                <a:schemeClr val="dk1"/>
              </a:buClr>
              <a:buSzPts val="3200"/>
              <a:buFont typeface="Comic Sans MS"/>
              <a:buNone/>
            </a:pPr>
            <a:r>
              <a:t/>
            </a:r>
            <a:endParaRPr b="0" i="0" sz="3200" u="none">
              <a:solidFill>
                <a:schemeClr val="dk1"/>
              </a:solidFill>
              <a:latin typeface="Overlock"/>
              <a:ea typeface="Overlock"/>
              <a:cs typeface="Overlock"/>
              <a:sym typeface="Overlo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4">
                                  <p:stCondLst>
                                    <p:cond delay="0"/>
                                  </p:stCondLst>
                                  <p:childTnLst>
                                    <p:set>
                                      <p:cBhvr>
                                        <p:cTn dur="1" fill="hold">
                                          <p:stCondLst>
                                            <p:cond delay="0"/>
                                          </p:stCondLst>
                                        </p:cTn>
                                        <p:tgtEl>
                                          <p:spTgt spid="213"/>
                                        </p:tgtEl>
                                        <p:attrNameLst>
                                          <p:attrName>style.visibility</p:attrName>
                                        </p:attrNameLst>
                                      </p:cBhvr>
                                      <p:to>
                                        <p:strVal val="visible"/>
                                      </p:to>
                                    </p:set>
                                    <p:anim calcmode="lin" valueType="num">
                                      <p:cBhvr additive="base">
                                        <p:cTn dur="2000"/>
                                        <p:tgtEl>
                                          <p:spTgt spid="213"/>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4">
                                  <p:stCondLst>
                                    <p:cond delay="0"/>
                                  </p:stCondLst>
                                  <p:childTnLst>
                                    <p:set>
                                      <p:cBhvr>
                                        <p:cTn dur="1" fill="hold">
                                          <p:stCondLst>
                                            <p:cond delay="0"/>
                                          </p:stCondLst>
                                        </p:cTn>
                                        <p:tgtEl>
                                          <p:spTgt spid="214">
                                            <p:txEl>
                                              <p:pRg end="0" st="0"/>
                                            </p:txEl>
                                          </p:spTgt>
                                        </p:tgtEl>
                                        <p:attrNameLst>
                                          <p:attrName>style.visibility</p:attrName>
                                        </p:attrNameLst>
                                      </p:cBhvr>
                                      <p:to>
                                        <p:strVal val="visible"/>
                                      </p:to>
                                    </p:set>
                                    <p:anim calcmode="lin" valueType="num">
                                      <p:cBhvr additive="base">
                                        <p:cTn dur="1000"/>
                                        <p:tgtEl>
                                          <p:spTgt spid="214">
                                            <p:txEl>
                                              <p:pRg end="0" st="0"/>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4">
                                  <p:stCondLst>
                                    <p:cond delay="0"/>
                                  </p:stCondLst>
                                  <p:childTnLst>
                                    <p:set>
                                      <p:cBhvr>
                                        <p:cTn dur="1" fill="hold">
                                          <p:stCondLst>
                                            <p:cond delay="0"/>
                                          </p:stCondLst>
                                        </p:cTn>
                                        <p:tgtEl>
                                          <p:spTgt spid="214">
                                            <p:txEl>
                                              <p:pRg end="1" st="1"/>
                                            </p:txEl>
                                          </p:spTgt>
                                        </p:tgtEl>
                                        <p:attrNameLst>
                                          <p:attrName>style.visibility</p:attrName>
                                        </p:attrNameLst>
                                      </p:cBhvr>
                                      <p:to>
                                        <p:strVal val="visible"/>
                                      </p:to>
                                    </p:set>
                                    <p:anim calcmode="lin" valueType="num">
                                      <p:cBhvr additive="base">
                                        <p:cTn dur="1000"/>
                                        <p:tgtEl>
                                          <p:spTgt spid="214">
                                            <p:txEl>
                                              <p:pRg end="1" st="1"/>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4000"/>
                            </p:stCondLst>
                            <p:childTnLst>
                              <p:par>
                                <p:cTn fill="hold" nodeType="afterEffect" presetClass="entr" presetID="2" presetSubtype="4">
                                  <p:stCondLst>
                                    <p:cond delay="0"/>
                                  </p:stCondLst>
                                  <p:childTnLst>
                                    <p:set>
                                      <p:cBhvr>
                                        <p:cTn dur="1" fill="hold">
                                          <p:stCondLst>
                                            <p:cond delay="0"/>
                                          </p:stCondLst>
                                        </p:cTn>
                                        <p:tgtEl>
                                          <p:spTgt spid="214">
                                            <p:txEl>
                                              <p:pRg end="2" st="2"/>
                                            </p:txEl>
                                          </p:spTgt>
                                        </p:tgtEl>
                                        <p:attrNameLst>
                                          <p:attrName>style.visibility</p:attrName>
                                        </p:attrNameLst>
                                      </p:cBhvr>
                                      <p:to>
                                        <p:strVal val="visible"/>
                                      </p:to>
                                    </p:set>
                                    <p:anim calcmode="lin" valueType="num">
                                      <p:cBhvr additive="base">
                                        <p:cTn dur="1000"/>
                                        <p:tgtEl>
                                          <p:spTgt spid="214">
                                            <p:txEl>
                                              <p:pRg end="2" st="2"/>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5000"/>
                            </p:stCondLst>
                            <p:childTnLst>
                              <p:par>
                                <p:cTn fill="hold" nodeType="afterEffect" presetClass="entr" presetID="2" presetSubtype="4">
                                  <p:stCondLst>
                                    <p:cond delay="0"/>
                                  </p:stCondLst>
                                  <p:childTnLst>
                                    <p:set>
                                      <p:cBhvr>
                                        <p:cTn dur="1" fill="hold">
                                          <p:stCondLst>
                                            <p:cond delay="0"/>
                                          </p:stCondLst>
                                        </p:cTn>
                                        <p:tgtEl>
                                          <p:spTgt spid="214">
                                            <p:txEl>
                                              <p:pRg end="3" st="3"/>
                                            </p:txEl>
                                          </p:spTgt>
                                        </p:tgtEl>
                                        <p:attrNameLst>
                                          <p:attrName>style.visibility</p:attrName>
                                        </p:attrNameLst>
                                      </p:cBhvr>
                                      <p:to>
                                        <p:strVal val="visible"/>
                                      </p:to>
                                    </p:set>
                                    <p:anim calcmode="lin" valueType="num">
                                      <p:cBhvr additive="base">
                                        <p:cTn dur="1000"/>
                                        <p:tgtEl>
                                          <p:spTgt spid="214">
                                            <p:txEl>
                                              <p:pRg end="3" st="3"/>
                                            </p:txEl>
                                          </p:spTgt>
                                        </p:tgtEl>
                                        <p:attrNameLst>
                                          <p:attrName>ppt_y</p:attrName>
                                        </p:attrNameLst>
                                      </p:cBhvr>
                                      <p:tavLst>
                                        <p:tav fmla="" tm="0">
                                          <p:val>
                                            <p:strVal val="#ppt_y+1"/>
                                          </p:val>
                                        </p:tav>
                                        <p:tav fmla="" tm="100000">
                                          <p:val>
                                            <p:strVal val="#ppt_y"/>
                                          </p:val>
                                        </p:tav>
                                      </p:tavLst>
                                    </p:anim>
                                  </p:childTnLst>
                                </p:cTn>
                              </p:par>
                            </p:childTnLst>
                          </p:cTn>
                        </p:par>
                        <p:par>
                          <p:cTn fill="hold">
                            <p:stCondLst>
                              <p:cond delay="6000"/>
                            </p:stCondLst>
                            <p:childTnLst>
                              <p:par>
                                <p:cTn fill="hold" nodeType="afterEffect" presetClass="entr" presetID="2" presetSubtype="4">
                                  <p:stCondLst>
                                    <p:cond delay="0"/>
                                  </p:stCondLst>
                                  <p:childTnLst>
                                    <p:set>
                                      <p:cBhvr>
                                        <p:cTn dur="1" fill="hold">
                                          <p:stCondLst>
                                            <p:cond delay="0"/>
                                          </p:stCondLst>
                                        </p:cTn>
                                        <p:tgtEl>
                                          <p:spTgt spid="214">
                                            <p:txEl>
                                              <p:pRg end="4" st="4"/>
                                            </p:txEl>
                                          </p:spTgt>
                                        </p:tgtEl>
                                        <p:attrNameLst>
                                          <p:attrName>style.visibility</p:attrName>
                                        </p:attrNameLst>
                                      </p:cBhvr>
                                      <p:to>
                                        <p:strVal val="visible"/>
                                      </p:to>
                                    </p:set>
                                    <p:anim calcmode="lin" valueType="num">
                                      <p:cBhvr additive="base">
                                        <p:cTn dur="1000"/>
                                        <p:tgtEl>
                                          <p:spTgt spid="214">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24"/>
          <p:cNvSpPr txBox="1"/>
          <p:nvPr>
            <p:ph type="title"/>
          </p:nvPr>
        </p:nvSpPr>
        <p:spPr>
          <a:xfrm>
            <a:off x="381000" y="457200"/>
            <a:ext cx="73914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4400"/>
              <a:buFont typeface="Overlock"/>
              <a:buNone/>
            </a:pPr>
            <a:r>
              <a:rPr b="0" i="0" lang="en-US" sz="4400" u="none" cap="none" strike="noStrike">
                <a:solidFill>
                  <a:srgbClr val="9900FF"/>
                </a:solidFill>
                <a:latin typeface="Overlock"/>
                <a:ea typeface="Overlock"/>
                <a:cs typeface="Overlock"/>
                <a:sym typeface="Overlock"/>
              </a:rPr>
              <a:t>What is the Title </a:t>
            </a:r>
            <a:r>
              <a:rPr lang="en-US">
                <a:solidFill>
                  <a:srgbClr val="9900FF"/>
                </a:solidFill>
                <a:latin typeface="Overlock"/>
                <a:ea typeface="Overlock"/>
                <a:cs typeface="Overlock"/>
                <a:sym typeface="Overlock"/>
              </a:rPr>
              <a:t>I</a:t>
            </a:r>
            <a:r>
              <a:rPr b="0" i="0" lang="en-US" sz="4400" u="none" cap="none" strike="noStrike">
                <a:solidFill>
                  <a:srgbClr val="9900FF"/>
                </a:solidFill>
                <a:latin typeface="Overlock"/>
                <a:ea typeface="Overlock"/>
                <a:cs typeface="Overlock"/>
                <a:sym typeface="Overlock"/>
              </a:rPr>
              <a:t> School</a:t>
            </a:r>
            <a:r>
              <a:rPr lang="en-US">
                <a:solidFill>
                  <a:srgbClr val="9900FF"/>
                </a:solidFill>
                <a:latin typeface="Overlock"/>
                <a:ea typeface="Overlock"/>
                <a:cs typeface="Overlock"/>
                <a:sym typeface="Overlock"/>
              </a:rPr>
              <a:t>- </a:t>
            </a:r>
            <a:r>
              <a:rPr b="0" i="0" lang="en-US" sz="4400" u="none" cap="none" strike="noStrike">
                <a:solidFill>
                  <a:srgbClr val="9900FF"/>
                </a:solidFill>
                <a:latin typeface="Overlock"/>
                <a:ea typeface="Overlock"/>
                <a:cs typeface="Overlock"/>
                <a:sym typeface="Overlock"/>
              </a:rPr>
              <a:t>Parent Compact?</a:t>
            </a:r>
            <a:endParaRPr/>
          </a:p>
        </p:txBody>
      </p:sp>
      <p:sp>
        <p:nvSpPr>
          <p:cNvPr id="220" name="Google Shape;220;p24"/>
          <p:cNvSpPr txBox="1"/>
          <p:nvPr>
            <p:ph idx="1" type="body"/>
          </p:nvPr>
        </p:nvSpPr>
        <p:spPr>
          <a:xfrm>
            <a:off x="838200" y="2489325"/>
            <a:ext cx="6934200" cy="2768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Overlock"/>
              <a:buNone/>
            </a:pPr>
            <a:r>
              <a:rPr b="0" i="0" lang="en-US" sz="3200" u="none">
                <a:solidFill>
                  <a:schemeClr val="dk1"/>
                </a:solidFill>
                <a:latin typeface="Overlock"/>
                <a:ea typeface="Overlock"/>
                <a:cs typeface="Overlock"/>
                <a:sym typeface="Overlock"/>
              </a:rPr>
              <a:t>This describes how the students, parents, and school will </a:t>
            </a:r>
            <a:r>
              <a:rPr b="0" i="0" lang="en-US" sz="3200" u="sng">
                <a:solidFill>
                  <a:schemeClr val="dk1"/>
                </a:solidFill>
                <a:latin typeface="Overlock"/>
                <a:ea typeface="Overlock"/>
                <a:cs typeface="Overlock"/>
                <a:sym typeface="Overlock"/>
              </a:rPr>
              <a:t>WORK TOGETHER</a:t>
            </a:r>
            <a:r>
              <a:rPr b="0" i="0" lang="en-US" sz="3200" u="none">
                <a:solidFill>
                  <a:schemeClr val="dk1"/>
                </a:solidFill>
                <a:latin typeface="Overlock"/>
                <a:ea typeface="Overlock"/>
                <a:cs typeface="Overlock"/>
                <a:sym typeface="Overlock"/>
              </a:rPr>
              <a:t> to do everything possible to ensure  STUDENT ACADEMIC SUCCESS!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19"/>
                                        </p:tgtEl>
                                        <p:attrNameLst>
                                          <p:attrName>style.visibility</p:attrName>
                                        </p:attrNameLst>
                                      </p:cBhvr>
                                      <p:to>
                                        <p:strVal val="visible"/>
                                      </p:to>
                                    </p:set>
                                    <p:animEffect filter="fade" transition="in">
                                      <p:cBhvr>
                                        <p:cTn dur="500"/>
                                        <p:tgtEl>
                                          <p:spTgt spid="219"/>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20">
                                            <p:txEl>
                                              <p:pRg end="0" st="0"/>
                                            </p:txEl>
                                          </p:spTgt>
                                        </p:tgtEl>
                                        <p:attrNameLst>
                                          <p:attrName>style.visibility</p:attrName>
                                        </p:attrNameLst>
                                      </p:cBhvr>
                                      <p:to>
                                        <p:strVal val="visible"/>
                                      </p:to>
                                    </p:set>
                                    <p:animEffect filter="fade" transition="in">
                                      <p:cBhvr>
                                        <p:cTn dur="500"/>
                                        <p:tgtEl>
                                          <p:spTgt spid="220">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25"/>
          <p:cNvSpPr txBox="1"/>
          <p:nvPr>
            <p:ph type="title"/>
          </p:nvPr>
        </p:nvSpPr>
        <p:spPr>
          <a:xfrm>
            <a:off x="1066800" y="609600"/>
            <a:ext cx="6489700" cy="6096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4400"/>
              <a:buFont typeface="Overlock"/>
              <a:buNone/>
            </a:pPr>
            <a:r>
              <a:rPr b="0" i="0" lang="en-US" sz="4400" u="none" cap="none" strike="noStrike">
                <a:solidFill>
                  <a:srgbClr val="9900FF"/>
                </a:solidFill>
                <a:latin typeface="Overlock"/>
                <a:ea typeface="Overlock"/>
                <a:cs typeface="Overlock"/>
                <a:sym typeface="Overlock"/>
              </a:rPr>
              <a:t>School</a:t>
            </a:r>
            <a:r>
              <a:rPr lang="en-US">
                <a:solidFill>
                  <a:srgbClr val="9900FF"/>
                </a:solidFill>
                <a:latin typeface="Overlock"/>
                <a:ea typeface="Overlock"/>
                <a:cs typeface="Overlock"/>
                <a:sym typeface="Overlock"/>
              </a:rPr>
              <a:t>-</a:t>
            </a:r>
            <a:r>
              <a:rPr b="0" i="0" lang="en-US" sz="4400" u="none" cap="none" strike="noStrike">
                <a:solidFill>
                  <a:srgbClr val="9900FF"/>
                </a:solidFill>
                <a:latin typeface="Overlock"/>
                <a:ea typeface="Overlock"/>
                <a:cs typeface="Overlock"/>
                <a:sym typeface="Overlock"/>
              </a:rPr>
              <a:t>Parent Compact</a:t>
            </a:r>
            <a:endParaRPr/>
          </a:p>
        </p:txBody>
      </p:sp>
      <p:sp>
        <p:nvSpPr>
          <p:cNvPr id="226" name="Google Shape;226;p25"/>
          <p:cNvSpPr txBox="1"/>
          <p:nvPr>
            <p:ph idx="1" type="body"/>
          </p:nvPr>
        </p:nvSpPr>
        <p:spPr>
          <a:xfrm>
            <a:off x="544025" y="1219200"/>
            <a:ext cx="7533300" cy="4913100"/>
          </a:xfrm>
          <a:prstGeom prst="rect">
            <a:avLst/>
          </a:prstGeom>
          <a:noFill/>
          <a:ln>
            <a:noFill/>
          </a:ln>
        </p:spPr>
        <p:txBody>
          <a:bodyPr anchorCtr="0" anchor="t" bIns="45700" lIns="91425" spcFirstLastPara="1" rIns="91425" wrap="square" tIns="45700">
            <a:noAutofit/>
          </a:bodyPr>
          <a:lstStyle/>
          <a:p>
            <a:pPr indent="-355600" lvl="0" marL="342900" marR="0" rtl="0" algn="l">
              <a:lnSpc>
                <a:spcPct val="100000"/>
              </a:lnSpc>
              <a:spcBef>
                <a:spcPts val="0"/>
              </a:spcBef>
              <a:spcAft>
                <a:spcPts val="0"/>
              </a:spcAft>
              <a:buClr>
                <a:schemeClr val="dk1"/>
              </a:buClr>
              <a:buSzPts val="3000"/>
              <a:buFont typeface="Overlock"/>
              <a:buChar char="•"/>
            </a:pPr>
            <a:r>
              <a:rPr b="0" i="0" lang="en-US" sz="3000" u="none">
                <a:solidFill>
                  <a:schemeClr val="dk1"/>
                </a:solidFill>
                <a:latin typeface="Overlock"/>
                <a:ea typeface="Overlock"/>
                <a:cs typeface="Overlock"/>
                <a:sym typeface="Overlock"/>
              </a:rPr>
              <a:t>Copies of the </a:t>
            </a:r>
            <a:r>
              <a:rPr lang="en-US" sz="3000">
                <a:latin typeface="Overlock"/>
                <a:ea typeface="Overlock"/>
                <a:cs typeface="Overlock"/>
                <a:sym typeface="Overlock"/>
              </a:rPr>
              <a:t>r</a:t>
            </a:r>
            <a:r>
              <a:rPr b="0" i="0" lang="en-US" sz="3000" u="none">
                <a:solidFill>
                  <a:schemeClr val="dk1"/>
                </a:solidFill>
                <a:latin typeface="Overlock"/>
                <a:ea typeface="Overlock"/>
                <a:cs typeface="Overlock"/>
                <a:sym typeface="Overlock"/>
              </a:rPr>
              <a:t>evised School</a:t>
            </a:r>
            <a:r>
              <a:rPr lang="en-US" sz="3000">
                <a:latin typeface="Overlock"/>
                <a:ea typeface="Overlock"/>
                <a:cs typeface="Overlock"/>
                <a:sym typeface="Overlock"/>
              </a:rPr>
              <a:t>-</a:t>
            </a:r>
            <a:r>
              <a:rPr b="0" i="0" lang="en-US" sz="3000" u="none">
                <a:solidFill>
                  <a:schemeClr val="dk1"/>
                </a:solidFill>
                <a:latin typeface="Overlock"/>
                <a:ea typeface="Overlock"/>
                <a:cs typeface="Overlock"/>
                <a:sym typeface="Overlock"/>
              </a:rPr>
              <a:t>Parent Compact are available</a:t>
            </a:r>
            <a:r>
              <a:rPr lang="en-US" sz="3000">
                <a:latin typeface="Overlock"/>
                <a:ea typeface="Overlock"/>
                <a:cs typeface="Overlock"/>
                <a:sym typeface="Overlock"/>
              </a:rPr>
              <a:t> at today’s meeting</a:t>
            </a:r>
            <a:r>
              <a:rPr b="0" i="0" lang="en-US" sz="3000" u="none">
                <a:solidFill>
                  <a:schemeClr val="dk1"/>
                </a:solidFill>
                <a:latin typeface="Overlock"/>
                <a:ea typeface="Overlock"/>
                <a:cs typeface="Overlock"/>
                <a:sym typeface="Overlock"/>
              </a:rPr>
              <a:t>.</a:t>
            </a:r>
            <a:endParaRPr sz="3000"/>
          </a:p>
          <a:p>
            <a:pPr indent="-355600" lvl="0" marL="342900" marR="0" rtl="0" algn="l">
              <a:lnSpc>
                <a:spcPct val="100000"/>
              </a:lnSpc>
              <a:spcBef>
                <a:spcPts val="560"/>
              </a:spcBef>
              <a:spcAft>
                <a:spcPts val="0"/>
              </a:spcAft>
              <a:buClr>
                <a:schemeClr val="dk1"/>
              </a:buClr>
              <a:buSzPts val="3000"/>
              <a:buFont typeface="Overlock"/>
              <a:buChar char="•"/>
            </a:pPr>
            <a:r>
              <a:rPr lang="en-US" sz="3000">
                <a:latin typeface="Overlock"/>
                <a:ea typeface="Overlock"/>
                <a:cs typeface="Overlock"/>
                <a:sym typeface="Overlock"/>
              </a:rPr>
              <a:t>The r</a:t>
            </a:r>
            <a:r>
              <a:rPr b="0" i="0" lang="en-US" sz="3000" u="none">
                <a:solidFill>
                  <a:schemeClr val="dk1"/>
                </a:solidFill>
                <a:latin typeface="Overlock"/>
                <a:ea typeface="Overlock"/>
                <a:cs typeface="Overlock"/>
                <a:sym typeface="Overlock"/>
              </a:rPr>
              <a:t>evised School-Parent </a:t>
            </a:r>
            <a:r>
              <a:rPr lang="en-US" sz="3000">
                <a:latin typeface="Overlock"/>
                <a:ea typeface="Overlock"/>
                <a:cs typeface="Overlock"/>
                <a:sym typeface="Overlock"/>
              </a:rPr>
              <a:t>C</a:t>
            </a:r>
            <a:r>
              <a:rPr b="0" i="0" lang="en-US" sz="3000" u="none">
                <a:solidFill>
                  <a:schemeClr val="dk1"/>
                </a:solidFill>
                <a:latin typeface="Overlock"/>
                <a:ea typeface="Overlock"/>
                <a:cs typeface="Overlock"/>
                <a:sym typeface="Overlock"/>
              </a:rPr>
              <a:t>ompact will be available to all parents and families in t</a:t>
            </a:r>
            <a:r>
              <a:rPr lang="en-US" sz="3000">
                <a:latin typeface="Overlock"/>
                <a:ea typeface="Overlock"/>
                <a:cs typeface="Overlock"/>
                <a:sym typeface="Overlock"/>
              </a:rPr>
              <a:t>he weekly communication</a:t>
            </a:r>
            <a:r>
              <a:rPr b="0" i="0" lang="en-US" sz="3000" u="none">
                <a:solidFill>
                  <a:schemeClr val="dk1"/>
                </a:solidFill>
                <a:latin typeface="Overlock"/>
                <a:ea typeface="Overlock"/>
                <a:cs typeface="Overlock"/>
                <a:sym typeface="Overlock"/>
              </a:rPr>
              <a:t> folders sent home today.</a:t>
            </a:r>
            <a:endParaRPr b="0" i="0" sz="3000" u="none">
              <a:solidFill>
                <a:schemeClr val="dk1"/>
              </a:solidFill>
              <a:latin typeface="Overlock"/>
              <a:ea typeface="Overlock"/>
              <a:cs typeface="Overlock"/>
              <a:sym typeface="Overlock"/>
            </a:endParaRPr>
          </a:p>
          <a:p>
            <a:pPr indent="-355600" lvl="0" marL="342900" marR="0" rtl="0" algn="l">
              <a:lnSpc>
                <a:spcPct val="100000"/>
              </a:lnSpc>
              <a:spcBef>
                <a:spcPts val="560"/>
              </a:spcBef>
              <a:spcAft>
                <a:spcPts val="0"/>
              </a:spcAft>
              <a:buClr>
                <a:schemeClr val="dk1"/>
              </a:buClr>
              <a:buSzPts val="3000"/>
              <a:buFont typeface="Overlock"/>
              <a:buChar char="•"/>
            </a:pPr>
            <a:r>
              <a:rPr lang="en-US" sz="3000">
                <a:latin typeface="Overlock"/>
                <a:ea typeface="Overlock"/>
                <a:cs typeface="Overlock"/>
                <a:sym typeface="Overlock"/>
              </a:rPr>
              <a:t>The School-Parent Compact is available as a link on the SCA website and in the front lobby. </a:t>
            </a:r>
            <a:endParaRPr sz="3000">
              <a:latin typeface="Overlock"/>
              <a:ea typeface="Overlock"/>
              <a:cs typeface="Overlock"/>
              <a:sym typeface="Overlo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500"/>
                                        <p:tgtEl>
                                          <p:spTgt spid="225"/>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26">
                                            <p:txEl>
                                              <p:pRg end="0" st="0"/>
                                            </p:txEl>
                                          </p:spTgt>
                                        </p:tgtEl>
                                        <p:attrNameLst>
                                          <p:attrName>style.visibility</p:attrName>
                                        </p:attrNameLst>
                                      </p:cBhvr>
                                      <p:to>
                                        <p:strVal val="visible"/>
                                      </p:to>
                                    </p:set>
                                    <p:animEffect filter="fade" transition="in">
                                      <p:cBhvr>
                                        <p:cTn dur="500"/>
                                        <p:tgtEl>
                                          <p:spTgt spid="226">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26">
                                            <p:txEl>
                                              <p:pRg end="1" st="1"/>
                                            </p:txEl>
                                          </p:spTgt>
                                        </p:tgtEl>
                                        <p:attrNameLst>
                                          <p:attrName>style.visibility</p:attrName>
                                        </p:attrNameLst>
                                      </p:cBhvr>
                                      <p:to>
                                        <p:strVal val="visible"/>
                                      </p:to>
                                    </p:set>
                                    <p:animEffect filter="fade" transition="in">
                                      <p:cBhvr>
                                        <p:cTn dur="500"/>
                                        <p:tgtEl>
                                          <p:spTgt spid="226">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226">
                                            <p:txEl>
                                              <p:pRg end="2" st="2"/>
                                            </p:txEl>
                                          </p:spTgt>
                                        </p:tgtEl>
                                        <p:attrNameLst>
                                          <p:attrName>style.visibility</p:attrName>
                                        </p:attrNameLst>
                                      </p:cBhvr>
                                      <p:to>
                                        <p:strVal val="visible"/>
                                      </p:to>
                                    </p:set>
                                    <p:animEffect filter="fade" transition="in">
                                      <p:cBhvr>
                                        <p:cTn dur="500"/>
                                        <p:tgtEl>
                                          <p:spTgt spid="226">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26"/>
          <p:cNvSpPr txBox="1"/>
          <p:nvPr>
            <p:ph type="title"/>
          </p:nvPr>
        </p:nvSpPr>
        <p:spPr>
          <a:xfrm>
            <a:off x="457200" y="152400"/>
            <a:ext cx="7099300" cy="24384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3600"/>
              <a:buFont typeface="Overlock"/>
              <a:buNone/>
            </a:pPr>
            <a:r>
              <a:rPr b="0" i="0" lang="en-US" sz="3600" u="none" cap="none" strike="noStrike">
                <a:solidFill>
                  <a:srgbClr val="9900FF"/>
                </a:solidFill>
                <a:latin typeface="Overlock"/>
                <a:ea typeface="Overlock"/>
                <a:cs typeface="Overlock"/>
                <a:sym typeface="Overlock"/>
              </a:rPr>
              <a:t>How can parents give their input about the Parent </a:t>
            </a:r>
            <a:r>
              <a:rPr lang="en-US" sz="3600">
                <a:solidFill>
                  <a:srgbClr val="9900FF"/>
                </a:solidFill>
                <a:latin typeface="Overlock"/>
                <a:ea typeface="Overlock"/>
                <a:cs typeface="Overlock"/>
                <a:sym typeface="Overlock"/>
              </a:rPr>
              <a:t>and Family Engagement</a:t>
            </a:r>
            <a:r>
              <a:rPr b="0" i="0" lang="en-US" sz="3600" u="none" cap="none" strike="noStrike">
                <a:solidFill>
                  <a:srgbClr val="9900FF"/>
                </a:solidFill>
                <a:latin typeface="Overlock"/>
                <a:ea typeface="Overlock"/>
                <a:cs typeface="Overlock"/>
                <a:sym typeface="Overlock"/>
              </a:rPr>
              <a:t> P</a:t>
            </a:r>
            <a:r>
              <a:rPr lang="en-US" sz="3600">
                <a:solidFill>
                  <a:srgbClr val="9900FF"/>
                </a:solidFill>
                <a:latin typeface="Overlock"/>
                <a:ea typeface="Overlock"/>
                <a:cs typeface="Overlock"/>
                <a:sym typeface="Overlock"/>
              </a:rPr>
              <a:t>olicy</a:t>
            </a:r>
            <a:r>
              <a:rPr b="0" i="0" lang="en-US" sz="3600" u="none" cap="none" strike="noStrike">
                <a:solidFill>
                  <a:srgbClr val="9900FF"/>
                </a:solidFill>
                <a:latin typeface="Overlock"/>
                <a:ea typeface="Overlock"/>
                <a:cs typeface="Overlock"/>
                <a:sym typeface="Overlock"/>
              </a:rPr>
              <a:t>, School</a:t>
            </a:r>
            <a:r>
              <a:rPr lang="en-US" sz="3600">
                <a:solidFill>
                  <a:srgbClr val="9900FF"/>
                </a:solidFill>
                <a:latin typeface="Overlock"/>
                <a:ea typeface="Overlock"/>
                <a:cs typeface="Overlock"/>
                <a:sym typeface="Overlock"/>
              </a:rPr>
              <a:t>-</a:t>
            </a:r>
            <a:r>
              <a:rPr b="0" i="0" lang="en-US" sz="3600" u="none" cap="none" strike="noStrike">
                <a:solidFill>
                  <a:srgbClr val="9900FF"/>
                </a:solidFill>
                <a:latin typeface="Overlock"/>
                <a:ea typeface="Overlock"/>
                <a:cs typeface="Overlock"/>
                <a:sym typeface="Overlock"/>
              </a:rPr>
              <a:t>Parent</a:t>
            </a:r>
            <a:r>
              <a:rPr lang="en-US" sz="3600">
                <a:solidFill>
                  <a:srgbClr val="9900FF"/>
                </a:solidFill>
                <a:latin typeface="Overlock"/>
                <a:ea typeface="Overlock"/>
                <a:cs typeface="Overlock"/>
                <a:sym typeface="Overlock"/>
              </a:rPr>
              <a:t> </a:t>
            </a:r>
            <a:r>
              <a:rPr b="0" i="0" lang="en-US" sz="3600" u="none" cap="none" strike="noStrike">
                <a:solidFill>
                  <a:srgbClr val="9900FF"/>
                </a:solidFill>
                <a:latin typeface="Overlock"/>
                <a:ea typeface="Overlock"/>
                <a:cs typeface="Overlock"/>
                <a:sym typeface="Overlock"/>
              </a:rPr>
              <a:t>Compact, and Title </a:t>
            </a:r>
            <a:r>
              <a:rPr lang="en-US" sz="3600">
                <a:solidFill>
                  <a:srgbClr val="9900FF"/>
                </a:solidFill>
                <a:latin typeface="Overlock"/>
                <a:ea typeface="Overlock"/>
                <a:cs typeface="Overlock"/>
                <a:sym typeface="Overlock"/>
              </a:rPr>
              <a:t>I</a:t>
            </a:r>
            <a:r>
              <a:rPr b="0" i="0" lang="en-US" sz="3600" u="none" cap="none" strike="noStrike">
                <a:solidFill>
                  <a:srgbClr val="9900FF"/>
                </a:solidFill>
                <a:latin typeface="Overlock"/>
                <a:ea typeface="Overlock"/>
                <a:cs typeface="Overlock"/>
                <a:sym typeface="Overlock"/>
              </a:rPr>
              <a:t> Budget?</a:t>
            </a:r>
            <a:endParaRPr/>
          </a:p>
        </p:txBody>
      </p:sp>
      <p:sp>
        <p:nvSpPr>
          <p:cNvPr id="232" name="Google Shape;232;p26"/>
          <p:cNvSpPr txBox="1"/>
          <p:nvPr>
            <p:ph idx="1" type="body"/>
          </p:nvPr>
        </p:nvSpPr>
        <p:spPr>
          <a:xfrm>
            <a:off x="457200" y="2590800"/>
            <a:ext cx="8128500" cy="35814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00000"/>
              </a:lnSpc>
              <a:spcBef>
                <a:spcPts val="0"/>
              </a:spcBef>
              <a:spcAft>
                <a:spcPts val="0"/>
              </a:spcAft>
              <a:buClr>
                <a:schemeClr val="dk1"/>
              </a:buClr>
              <a:buSzPts val="3000"/>
              <a:buFont typeface="Overlock"/>
              <a:buChar char="•"/>
            </a:pPr>
            <a:r>
              <a:rPr b="0" i="0" lang="en-US" sz="3000" u="none">
                <a:solidFill>
                  <a:schemeClr val="dk1"/>
                </a:solidFill>
                <a:latin typeface="Overlock"/>
                <a:ea typeface="Overlock"/>
                <a:cs typeface="Overlock"/>
                <a:sym typeface="Overlock"/>
              </a:rPr>
              <a:t>Input is welcome </a:t>
            </a:r>
            <a:r>
              <a:rPr lang="en-US" sz="3000">
                <a:latin typeface="Overlock"/>
                <a:ea typeface="Overlock"/>
                <a:cs typeface="Overlock"/>
                <a:sym typeface="Overlock"/>
              </a:rPr>
              <a:t>at any time </a:t>
            </a:r>
            <a:r>
              <a:rPr b="0" i="0" lang="en-US" sz="3000" u="none">
                <a:solidFill>
                  <a:schemeClr val="dk1"/>
                </a:solidFill>
                <a:latin typeface="Overlock"/>
                <a:ea typeface="Overlock"/>
                <a:cs typeface="Overlock"/>
                <a:sym typeface="Overlock"/>
              </a:rPr>
              <a:t>throughout the year by contacting Amanda Miller, Title I Coordinator.</a:t>
            </a:r>
            <a:endParaRPr sz="3000">
              <a:latin typeface="Overlock"/>
              <a:ea typeface="Overlock"/>
              <a:cs typeface="Overlock"/>
              <a:sym typeface="Overlock"/>
            </a:endParaRPr>
          </a:p>
          <a:p>
            <a:pPr indent="-330200" lvl="0" marL="342900" marR="0" rtl="0" algn="l">
              <a:lnSpc>
                <a:spcPct val="100000"/>
              </a:lnSpc>
              <a:spcBef>
                <a:spcPts val="0"/>
              </a:spcBef>
              <a:spcAft>
                <a:spcPts val="0"/>
              </a:spcAft>
              <a:buClr>
                <a:schemeClr val="dk1"/>
              </a:buClr>
              <a:buSzPts val="3000"/>
              <a:buFont typeface="Overlock"/>
              <a:buChar char="•"/>
            </a:pPr>
            <a:r>
              <a:rPr lang="en-US" sz="3000">
                <a:latin typeface="Overlock"/>
                <a:ea typeface="Overlock"/>
                <a:cs typeface="Overlock"/>
                <a:sym typeface="Overlock"/>
              </a:rPr>
              <a:t>Provide input through surveys that are distributed throughout the year.</a:t>
            </a:r>
            <a:endParaRPr sz="3000">
              <a:latin typeface="Overlock"/>
              <a:ea typeface="Overlock"/>
              <a:cs typeface="Overlock"/>
              <a:sym typeface="Overlock"/>
            </a:endParaRPr>
          </a:p>
          <a:p>
            <a:pPr indent="-330200" lvl="0" marL="342900" marR="0" rtl="0" algn="l">
              <a:lnSpc>
                <a:spcPct val="100000"/>
              </a:lnSpc>
              <a:spcBef>
                <a:spcPts val="640"/>
              </a:spcBef>
              <a:spcAft>
                <a:spcPts val="0"/>
              </a:spcAft>
              <a:buClr>
                <a:schemeClr val="dk1"/>
              </a:buClr>
              <a:buSzPts val="3000"/>
              <a:buFont typeface="Overlock"/>
              <a:buChar char="•"/>
            </a:pPr>
            <a:r>
              <a:rPr b="0" i="0" lang="en-US" sz="3000" u="none">
                <a:solidFill>
                  <a:schemeClr val="dk1"/>
                </a:solidFill>
                <a:latin typeface="Overlock"/>
                <a:ea typeface="Overlock"/>
                <a:cs typeface="Overlock"/>
                <a:sym typeface="Overlock"/>
              </a:rPr>
              <a:t>Attend the Parent and Family Input Meeting in </a:t>
            </a:r>
            <a:r>
              <a:rPr lang="en-US" sz="3000">
                <a:latin typeface="Overlock"/>
                <a:ea typeface="Overlock"/>
                <a:cs typeface="Overlock"/>
                <a:sym typeface="Overlock"/>
              </a:rPr>
              <a:t>the spring.</a:t>
            </a:r>
            <a:endParaRPr sz="3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1000"/>
                                        <p:tgtEl>
                                          <p:spTgt spid="231"/>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32">
                                            <p:txEl>
                                              <p:pRg end="0" st="0"/>
                                            </p:txEl>
                                          </p:spTgt>
                                        </p:tgtEl>
                                        <p:attrNameLst>
                                          <p:attrName>style.visibility</p:attrName>
                                        </p:attrNameLst>
                                      </p:cBhvr>
                                      <p:to>
                                        <p:strVal val="visible"/>
                                      </p:to>
                                    </p:set>
                                    <p:animEffect filter="fade" transition="in">
                                      <p:cBhvr>
                                        <p:cTn dur="1000"/>
                                        <p:tgtEl>
                                          <p:spTgt spid="232">
                                            <p:txEl>
                                              <p:pRg end="0" st="0"/>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32">
                                            <p:txEl>
                                              <p:pRg end="1" st="1"/>
                                            </p:txEl>
                                          </p:spTgt>
                                        </p:tgtEl>
                                        <p:attrNameLst>
                                          <p:attrName>style.visibility</p:attrName>
                                        </p:attrNameLst>
                                      </p:cBhvr>
                                      <p:to>
                                        <p:strVal val="visible"/>
                                      </p:to>
                                    </p:set>
                                    <p:animEffect filter="fade" transition="in">
                                      <p:cBhvr>
                                        <p:cTn dur="1000"/>
                                        <p:tgtEl>
                                          <p:spTgt spid="232">
                                            <p:txEl>
                                              <p:pRg end="1" st="1"/>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32">
                                            <p:txEl>
                                              <p:pRg end="2" st="2"/>
                                            </p:txEl>
                                          </p:spTgt>
                                        </p:tgtEl>
                                        <p:attrNameLst>
                                          <p:attrName>style.visibility</p:attrName>
                                        </p:attrNameLst>
                                      </p:cBhvr>
                                      <p:to>
                                        <p:strVal val="visible"/>
                                      </p:to>
                                    </p:set>
                                    <p:animEffect filter="fade" transition="in">
                                      <p:cBhvr>
                                        <p:cTn dur="1000"/>
                                        <p:tgtEl>
                                          <p:spTgt spid="232">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27"/>
          <p:cNvSpPr txBox="1"/>
          <p:nvPr>
            <p:ph type="title"/>
          </p:nvPr>
        </p:nvSpPr>
        <p:spPr>
          <a:xfrm>
            <a:off x="685800" y="152400"/>
            <a:ext cx="6870700" cy="13716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4400"/>
              <a:buFont typeface="Overlock"/>
              <a:buNone/>
            </a:pPr>
            <a:r>
              <a:rPr b="0" i="0" lang="en-US" sz="4400" u="none" cap="none" strike="noStrike">
                <a:solidFill>
                  <a:srgbClr val="9900FF"/>
                </a:solidFill>
                <a:latin typeface="Overlock"/>
                <a:ea typeface="Overlock"/>
                <a:cs typeface="Overlock"/>
                <a:sym typeface="Overlock"/>
              </a:rPr>
              <a:t>What can </a:t>
            </a:r>
            <a:r>
              <a:rPr lang="en-US">
                <a:solidFill>
                  <a:srgbClr val="9900FF"/>
                </a:solidFill>
                <a:latin typeface="Overlock"/>
                <a:ea typeface="Overlock"/>
                <a:cs typeface="Overlock"/>
                <a:sym typeface="Overlock"/>
              </a:rPr>
              <a:t>you</a:t>
            </a:r>
            <a:r>
              <a:rPr b="0" i="0" lang="en-US" sz="4400" u="none" cap="none" strike="noStrike">
                <a:solidFill>
                  <a:srgbClr val="9900FF"/>
                </a:solidFill>
                <a:latin typeface="Overlock"/>
                <a:ea typeface="Overlock"/>
                <a:cs typeface="Overlock"/>
                <a:sym typeface="Overlock"/>
              </a:rPr>
              <a:t> do to ensure success for </a:t>
            </a:r>
            <a:r>
              <a:rPr lang="en-US">
                <a:solidFill>
                  <a:srgbClr val="9900FF"/>
                </a:solidFill>
                <a:latin typeface="Overlock"/>
                <a:ea typeface="Overlock"/>
                <a:cs typeface="Overlock"/>
                <a:sym typeface="Overlock"/>
              </a:rPr>
              <a:t>your</a:t>
            </a:r>
            <a:r>
              <a:rPr b="0" i="0" lang="en-US" sz="4400" u="none" cap="none" strike="noStrike">
                <a:solidFill>
                  <a:srgbClr val="9900FF"/>
                </a:solidFill>
                <a:latin typeface="Overlock"/>
                <a:ea typeface="Overlock"/>
                <a:cs typeface="Overlock"/>
                <a:sym typeface="Overlock"/>
              </a:rPr>
              <a:t> child?</a:t>
            </a:r>
            <a:endParaRPr/>
          </a:p>
        </p:txBody>
      </p:sp>
      <p:sp>
        <p:nvSpPr>
          <p:cNvPr id="238" name="Google Shape;238;p27"/>
          <p:cNvSpPr txBox="1"/>
          <p:nvPr>
            <p:ph idx="1" type="body"/>
          </p:nvPr>
        </p:nvSpPr>
        <p:spPr>
          <a:xfrm>
            <a:off x="379175" y="1514475"/>
            <a:ext cx="8424000" cy="40905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Overlock"/>
              <a:buChar char="•"/>
            </a:pPr>
            <a:r>
              <a:rPr b="0" i="0" lang="en-US" sz="3200" u="none">
                <a:solidFill>
                  <a:schemeClr val="dk1"/>
                </a:solidFill>
                <a:latin typeface="Overlock"/>
                <a:ea typeface="Overlock"/>
                <a:cs typeface="Overlock"/>
                <a:sym typeface="Overlock"/>
              </a:rPr>
              <a:t>Check your child</a:t>
            </a:r>
            <a:r>
              <a:rPr lang="en-US">
                <a:latin typeface="Overlock"/>
                <a:ea typeface="Overlock"/>
                <a:cs typeface="Overlock"/>
                <a:sym typeface="Overlock"/>
              </a:rPr>
              <a:t>’s weekly communication folder. </a:t>
            </a:r>
            <a:endParaRPr/>
          </a:p>
          <a:p>
            <a:pPr indent="-342900" lvl="0" marL="342900" marR="0" rtl="0" algn="l">
              <a:lnSpc>
                <a:spcPct val="100000"/>
              </a:lnSpc>
              <a:spcBef>
                <a:spcPts val="640"/>
              </a:spcBef>
              <a:spcAft>
                <a:spcPts val="0"/>
              </a:spcAft>
              <a:buClr>
                <a:schemeClr val="dk1"/>
              </a:buClr>
              <a:buSzPts val="3200"/>
              <a:buFont typeface="Overlock"/>
              <a:buChar char="•"/>
            </a:pPr>
            <a:r>
              <a:rPr b="0" i="0" lang="en-US" sz="3200" u="none">
                <a:solidFill>
                  <a:schemeClr val="dk1"/>
                </a:solidFill>
                <a:latin typeface="Overlock"/>
                <a:ea typeface="Overlock"/>
                <a:cs typeface="Overlock"/>
                <a:sym typeface="Overlock"/>
              </a:rPr>
              <a:t>Communicate with your child’s teacher(s) regularly.</a:t>
            </a:r>
            <a:endParaRPr/>
          </a:p>
          <a:p>
            <a:pPr indent="-342900" lvl="0" marL="342900" marR="0" rtl="0" algn="l">
              <a:lnSpc>
                <a:spcPct val="100000"/>
              </a:lnSpc>
              <a:spcBef>
                <a:spcPts val="640"/>
              </a:spcBef>
              <a:spcAft>
                <a:spcPts val="0"/>
              </a:spcAft>
              <a:buClr>
                <a:schemeClr val="dk1"/>
              </a:buClr>
              <a:buSzPts val="3200"/>
              <a:buFont typeface="Overlock"/>
              <a:buChar char="•"/>
            </a:pPr>
            <a:r>
              <a:rPr b="0" i="0" lang="en-US" sz="3200" u="none">
                <a:solidFill>
                  <a:schemeClr val="dk1"/>
                </a:solidFill>
                <a:latin typeface="Overlock"/>
                <a:ea typeface="Overlock"/>
                <a:cs typeface="Overlock"/>
                <a:sym typeface="Overlock"/>
              </a:rPr>
              <a:t>Be available to help your child with his/her homework.</a:t>
            </a:r>
            <a:endParaRPr/>
          </a:p>
          <a:p>
            <a:pPr indent="-342900" lvl="0" marL="342900" marR="0" rtl="0" algn="l">
              <a:lnSpc>
                <a:spcPct val="100000"/>
              </a:lnSpc>
              <a:spcBef>
                <a:spcPts val="640"/>
              </a:spcBef>
              <a:spcAft>
                <a:spcPts val="0"/>
              </a:spcAft>
              <a:buClr>
                <a:schemeClr val="dk1"/>
              </a:buClr>
              <a:buSzPts val="3200"/>
              <a:buFont typeface="Overlock"/>
              <a:buChar char="•"/>
            </a:pPr>
            <a:r>
              <a:rPr b="0" i="0" lang="en-US" sz="3200" u="none">
                <a:solidFill>
                  <a:schemeClr val="dk1"/>
                </a:solidFill>
                <a:latin typeface="Overlock"/>
                <a:ea typeface="Overlock"/>
                <a:cs typeface="Overlock"/>
                <a:sym typeface="Overlock"/>
              </a:rPr>
              <a:t>Read with your chil</a:t>
            </a:r>
            <a:r>
              <a:rPr lang="en-US">
                <a:latin typeface="Overlock"/>
                <a:ea typeface="Overlock"/>
                <a:cs typeface="Overlock"/>
                <a:sym typeface="Overlock"/>
              </a:rPr>
              <a:t>d daily. </a:t>
            </a:r>
            <a:endParaRPr/>
          </a:p>
          <a:p>
            <a:pPr indent="0" lvl="0" marL="0" marR="0" rtl="0" algn="l">
              <a:lnSpc>
                <a:spcPct val="100000"/>
              </a:lnSpc>
              <a:spcBef>
                <a:spcPts val="64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37"/>
                                        </p:tgtEl>
                                        <p:attrNameLst>
                                          <p:attrName>style.visibility</p:attrName>
                                        </p:attrNameLst>
                                      </p:cBhvr>
                                      <p:to>
                                        <p:strVal val="visible"/>
                                      </p:to>
                                    </p:set>
                                    <p:animEffect filter="fade" transition="in">
                                      <p:cBhvr>
                                        <p:cTn dur="500"/>
                                        <p:tgtEl>
                                          <p:spTgt spid="237"/>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38">
                                            <p:txEl>
                                              <p:pRg end="0" st="0"/>
                                            </p:txEl>
                                          </p:spTgt>
                                        </p:tgtEl>
                                        <p:attrNameLst>
                                          <p:attrName>style.visibility</p:attrName>
                                        </p:attrNameLst>
                                      </p:cBhvr>
                                      <p:to>
                                        <p:strVal val="visible"/>
                                      </p:to>
                                    </p:set>
                                    <p:animEffect filter="fade" transition="in">
                                      <p:cBhvr>
                                        <p:cTn dur="500"/>
                                        <p:tgtEl>
                                          <p:spTgt spid="238">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38">
                                            <p:txEl>
                                              <p:pRg end="1" st="1"/>
                                            </p:txEl>
                                          </p:spTgt>
                                        </p:tgtEl>
                                        <p:attrNameLst>
                                          <p:attrName>style.visibility</p:attrName>
                                        </p:attrNameLst>
                                      </p:cBhvr>
                                      <p:to>
                                        <p:strVal val="visible"/>
                                      </p:to>
                                    </p:set>
                                    <p:animEffect filter="fade" transition="in">
                                      <p:cBhvr>
                                        <p:cTn dur="500"/>
                                        <p:tgtEl>
                                          <p:spTgt spid="238">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238">
                                            <p:txEl>
                                              <p:pRg end="2" st="2"/>
                                            </p:txEl>
                                          </p:spTgt>
                                        </p:tgtEl>
                                        <p:attrNameLst>
                                          <p:attrName>style.visibility</p:attrName>
                                        </p:attrNameLst>
                                      </p:cBhvr>
                                      <p:to>
                                        <p:strVal val="visible"/>
                                      </p:to>
                                    </p:set>
                                    <p:animEffect filter="fade" transition="in">
                                      <p:cBhvr>
                                        <p:cTn dur="500"/>
                                        <p:tgtEl>
                                          <p:spTgt spid="238">
                                            <p:txEl>
                                              <p:pRg end="2" st="2"/>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38">
                                            <p:txEl>
                                              <p:pRg end="3" st="3"/>
                                            </p:txEl>
                                          </p:spTgt>
                                        </p:tgtEl>
                                        <p:attrNameLst>
                                          <p:attrName>style.visibility</p:attrName>
                                        </p:attrNameLst>
                                      </p:cBhvr>
                                      <p:to>
                                        <p:strVal val="visible"/>
                                      </p:to>
                                    </p:set>
                                    <p:animEffect filter="fade" transition="in">
                                      <p:cBhvr>
                                        <p:cTn dur="500"/>
                                        <p:tgtEl>
                                          <p:spTgt spid="238">
                                            <p:txEl>
                                              <p:pRg end="3" st="3"/>
                                            </p:txEl>
                                          </p:spTgt>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238">
                                            <p:txEl>
                                              <p:pRg end="4" st="4"/>
                                            </p:txEl>
                                          </p:spTgt>
                                        </p:tgtEl>
                                        <p:attrNameLst>
                                          <p:attrName>style.visibility</p:attrName>
                                        </p:attrNameLst>
                                      </p:cBhvr>
                                      <p:to>
                                        <p:strVal val="visible"/>
                                      </p:to>
                                    </p:set>
                                    <p:animEffect filter="fade" transition="in">
                                      <p:cBhvr>
                                        <p:cTn dur="500"/>
                                        <p:tgtEl>
                                          <p:spTgt spid="238">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Google Shape;243;p28"/>
          <p:cNvSpPr txBox="1"/>
          <p:nvPr>
            <p:ph type="title"/>
          </p:nvPr>
        </p:nvSpPr>
        <p:spPr>
          <a:xfrm>
            <a:off x="609600" y="457200"/>
            <a:ext cx="6870600" cy="12573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4400"/>
              <a:buFont typeface="Overlock"/>
              <a:buNone/>
            </a:pPr>
            <a:r>
              <a:rPr lang="en-US">
                <a:solidFill>
                  <a:srgbClr val="9900FF"/>
                </a:solidFill>
                <a:latin typeface="Overlock"/>
                <a:ea typeface="Overlock"/>
                <a:cs typeface="Overlock"/>
                <a:sym typeface="Overlock"/>
              </a:rPr>
              <a:t>Stay informed and connected!</a:t>
            </a:r>
            <a:endParaRPr/>
          </a:p>
        </p:txBody>
      </p:sp>
      <p:sp>
        <p:nvSpPr>
          <p:cNvPr id="244" name="Google Shape;244;p28"/>
          <p:cNvSpPr txBox="1"/>
          <p:nvPr>
            <p:ph idx="1" type="body"/>
          </p:nvPr>
        </p:nvSpPr>
        <p:spPr>
          <a:xfrm>
            <a:off x="685800" y="2291500"/>
            <a:ext cx="7696200" cy="3445500"/>
          </a:xfrm>
          <a:prstGeom prst="rect">
            <a:avLst/>
          </a:prstGeom>
          <a:noFill/>
          <a:ln>
            <a:noFill/>
          </a:ln>
        </p:spPr>
        <p:txBody>
          <a:bodyPr anchorCtr="0" anchor="t" bIns="45700" lIns="91425" spcFirstLastPara="1" rIns="91425" wrap="square" tIns="45700">
            <a:noAutofit/>
          </a:bodyPr>
          <a:lstStyle/>
          <a:p>
            <a:pPr indent="-304800" lvl="0" marL="342900" marR="0" rtl="0" algn="l">
              <a:lnSpc>
                <a:spcPct val="80000"/>
              </a:lnSpc>
              <a:spcBef>
                <a:spcPts val="480"/>
              </a:spcBef>
              <a:spcAft>
                <a:spcPts val="0"/>
              </a:spcAft>
              <a:buClr>
                <a:schemeClr val="dk1"/>
              </a:buClr>
              <a:buSzPts val="1800"/>
              <a:buFont typeface="Overlock"/>
              <a:buChar char="•"/>
            </a:pPr>
            <a:r>
              <a:rPr lang="en-US" sz="1800">
                <a:latin typeface="Overlock"/>
                <a:ea typeface="Overlock"/>
                <a:cs typeface="Overlock"/>
                <a:sym typeface="Overlock"/>
              </a:rPr>
              <a:t>Weekly communication folders</a:t>
            </a:r>
            <a:endParaRPr sz="1800">
              <a:latin typeface="Overlock"/>
              <a:ea typeface="Overlock"/>
              <a:cs typeface="Overlock"/>
              <a:sym typeface="Overlock"/>
            </a:endParaRPr>
          </a:p>
          <a:p>
            <a:pPr indent="-304800" lvl="0" marL="342900" marR="0" rtl="0" algn="l">
              <a:lnSpc>
                <a:spcPct val="80000"/>
              </a:lnSpc>
              <a:spcBef>
                <a:spcPts val="480"/>
              </a:spcBef>
              <a:spcAft>
                <a:spcPts val="0"/>
              </a:spcAft>
              <a:buClr>
                <a:schemeClr val="dk1"/>
              </a:buClr>
              <a:buSzPts val="1800"/>
              <a:buFont typeface="Overlock"/>
              <a:buChar char="•"/>
            </a:pPr>
            <a:r>
              <a:rPr lang="en-US" sz="1800">
                <a:latin typeface="Overlock"/>
                <a:ea typeface="Overlock"/>
                <a:cs typeface="Overlock"/>
                <a:sym typeface="Overlock"/>
              </a:rPr>
              <a:t>Grade level newsletters</a:t>
            </a:r>
            <a:endParaRPr sz="1800">
              <a:latin typeface="Overlock"/>
              <a:ea typeface="Overlock"/>
              <a:cs typeface="Overlock"/>
              <a:sym typeface="Overlock"/>
            </a:endParaRPr>
          </a:p>
          <a:p>
            <a:pPr indent="-304800" lvl="0" marL="342900" marR="0" rtl="0" algn="l">
              <a:lnSpc>
                <a:spcPct val="80000"/>
              </a:lnSpc>
              <a:spcBef>
                <a:spcPts val="480"/>
              </a:spcBef>
              <a:spcAft>
                <a:spcPts val="0"/>
              </a:spcAft>
              <a:buClr>
                <a:schemeClr val="dk1"/>
              </a:buClr>
              <a:buSzPts val="1800"/>
              <a:buFont typeface="Overlock"/>
              <a:buChar char="•"/>
            </a:pPr>
            <a:r>
              <a:rPr lang="en-US" sz="1800">
                <a:latin typeface="Overlock"/>
                <a:ea typeface="Overlock"/>
                <a:cs typeface="Overlock"/>
                <a:sym typeface="Overlock"/>
              </a:rPr>
              <a:t>Weekly schoolwide newsletter</a:t>
            </a:r>
            <a:endParaRPr sz="1800">
              <a:latin typeface="Overlock"/>
              <a:ea typeface="Overlock"/>
              <a:cs typeface="Overlock"/>
              <a:sym typeface="Overlock"/>
            </a:endParaRPr>
          </a:p>
          <a:p>
            <a:pPr indent="-304800" lvl="0" marL="342900" marR="0" rtl="0" algn="l">
              <a:lnSpc>
                <a:spcPct val="80000"/>
              </a:lnSpc>
              <a:spcBef>
                <a:spcPts val="480"/>
              </a:spcBef>
              <a:spcAft>
                <a:spcPts val="0"/>
              </a:spcAft>
              <a:buClr>
                <a:schemeClr val="dk1"/>
              </a:buClr>
              <a:buSzPts val="1800"/>
              <a:buFont typeface="Overlock"/>
              <a:buChar char="•"/>
            </a:pPr>
            <a:r>
              <a:rPr lang="en-US" sz="1800">
                <a:latin typeface="Overlock"/>
                <a:ea typeface="Overlock"/>
                <a:cs typeface="Overlock"/>
                <a:sym typeface="Overlock"/>
              </a:rPr>
              <a:t>Report Cards/Assessment Reports</a:t>
            </a:r>
            <a:endParaRPr sz="1800">
              <a:latin typeface="Overlock"/>
              <a:ea typeface="Overlock"/>
              <a:cs typeface="Overlock"/>
              <a:sym typeface="Overlock"/>
            </a:endParaRPr>
          </a:p>
          <a:p>
            <a:pPr indent="-304800" lvl="0" marL="342900" marR="0" rtl="0" algn="l">
              <a:lnSpc>
                <a:spcPct val="80000"/>
              </a:lnSpc>
              <a:spcBef>
                <a:spcPts val="480"/>
              </a:spcBef>
              <a:spcAft>
                <a:spcPts val="0"/>
              </a:spcAft>
              <a:buClr>
                <a:schemeClr val="dk1"/>
              </a:buClr>
              <a:buSzPts val="1800"/>
              <a:buFont typeface="Overlock"/>
              <a:buChar char="•"/>
            </a:pPr>
            <a:r>
              <a:rPr lang="en-US" sz="1800">
                <a:latin typeface="Overlock"/>
                <a:ea typeface="Overlock"/>
                <a:cs typeface="Overlock"/>
                <a:sym typeface="Overlock"/>
              </a:rPr>
              <a:t>Phone calls, email, etc.</a:t>
            </a:r>
            <a:endParaRPr sz="1800">
              <a:latin typeface="Overlock"/>
              <a:ea typeface="Overlock"/>
              <a:cs typeface="Overlock"/>
              <a:sym typeface="Overlock"/>
            </a:endParaRPr>
          </a:p>
          <a:p>
            <a:pPr indent="-304800" lvl="0" marL="342900" marR="0" rtl="0" algn="l">
              <a:lnSpc>
                <a:spcPct val="80000"/>
              </a:lnSpc>
              <a:spcBef>
                <a:spcPts val="480"/>
              </a:spcBef>
              <a:spcAft>
                <a:spcPts val="0"/>
              </a:spcAft>
              <a:buClr>
                <a:schemeClr val="dk1"/>
              </a:buClr>
              <a:buSzPts val="1800"/>
              <a:buFont typeface="Overlock"/>
              <a:buChar char="•"/>
            </a:pPr>
            <a:r>
              <a:rPr lang="en-US" sz="1800">
                <a:latin typeface="Overlock"/>
                <a:ea typeface="Overlock"/>
                <a:cs typeface="Overlock"/>
                <a:sym typeface="Overlock"/>
              </a:rPr>
              <a:t>Parent-teacher conference</a:t>
            </a:r>
            <a:endParaRPr sz="1800">
              <a:latin typeface="Overlock"/>
              <a:ea typeface="Overlock"/>
              <a:cs typeface="Overlock"/>
              <a:sym typeface="Overlock"/>
            </a:endParaRPr>
          </a:p>
          <a:p>
            <a:pPr indent="-304800" lvl="0" marL="342900" marR="0" rtl="0" algn="l">
              <a:lnSpc>
                <a:spcPct val="80000"/>
              </a:lnSpc>
              <a:spcBef>
                <a:spcPts val="480"/>
              </a:spcBef>
              <a:spcAft>
                <a:spcPts val="0"/>
              </a:spcAft>
              <a:buClr>
                <a:schemeClr val="dk1"/>
              </a:buClr>
              <a:buSzPts val="1800"/>
              <a:buFont typeface="Overlock"/>
              <a:buChar char="•"/>
            </a:pPr>
            <a:r>
              <a:rPr lang="en-US" sz="1800">
                <a:latin typeface="Overlock"/>
                <a:ea typeface="Overlock"/>
                <a:cs typeface="Overlock"/>
                <a:sym typeface="Overlock"/>
              </a:rPr>
              <a:t>Coffee Chats</a:t>
            </a:r>
            <a:endParaRPr sz="1800">
              <a:latin typeface="Overlock"/>
              <a:ea typeface="Overlock"/>
              <a:cs typeface="Overlock"/>
              <a:sym typeface="Overlock"/>
            </a:endParaRPr>
          </a:p>
          <a:p>
            <a:pPr indent="-304800" lvl="0" marL="342900" marR="0" rtl="0" algn="l">
              <a:lnSpc>
                <a:spcPct val="80000"/>
              </a:lnSpc>
              <a:spcBef>
                <a:spcPts val="480"/>
              </a:spcBef>
              <a:spcAft>
                <a:spcPts val="0"/>
              </a:spcAft>
              <a:buClr>
                <a:schemeClr val="dk1"/>
              </a:buClr>
              <a:buSzPts val="1800"/>
              <a:buFont typeface="Overlock"/>
              <a:buChar char="•"/>
            </a:pPr>
            <a:r>
              <a:rPr lang="en-US" sz="1800">
                <a:latin typeface="Overlock"/>
                <a:ea typeface="Overlock"/>
                <a:cs typeface="Overlock"/>
                <a:sym typeface="Overlock"/>
              </a:rPr>
              <a:t>Updates on school website and through use of social media</a:t>
            </a:r>
            <a:endParaRPr sz="1800">
              <a:latin typeface="Overlock"/>
              <a:ea typeface="Overlock"/>
              <a:cs typeface="Overlock"/>
              <a:sym typeface="Overlock"/>
            </a:endParaRPr>
          </a:p>
          <a:p>
            <a:pPr indent="-304800" lvl="0" marL="342900" marR="0" rtl="0" algn="l">
              <a:lnSpc>
                <a:spcPct val="80000"/>
              </a:lnSpc>
              <a:spcBef>
                <a:spcPts val="480"/>
              </a:spcBef>
              <a:spcAft>
                <a:spcPts val="0"/>
              </a:spcAft>
              <a:buClr>
                <a:schemeClr val="dk1"/>
              </a:buClr>
              <a:buSzPts val="1800"/>
              <a:buFont typeface="Overlock"/>
              <a:buChar char="•"/>
            </a:pPr>
            <a:r>
              <a:rPr lang="en-US" sz="1800">
                <a:latin typeface="Overlock"/>
                <a:ea typeface="Overlock"/>
                <a:cs typeface="Overlock"/>
                <a:sym typeface="Overlock"/>
              </a:rPr>
              <a:t>Parent and Family Engagement team meetings </a:t>
            </a:r>
            <a:endParaRPr sz="1800">
              <a:latin typeface="Overlock"/>
              <a:ea typeface="Overlock"/>
              <a:cs typeface="Overlock"/>
              <a:sym typeface="Overlock"/>
            </a:endParaRPr>
          </a:p>
          <a:p>
            <a:pPr indent="0" lvl="0" marL="0" marR="0" rtl="0" algn="l">
              <a:lnSpc>
                <a:spcPct val="80000"/>
              </a:lnSpc>
              <a:spcBef>
                <a:spcPts val="480"/>
              </a:spcBef>
              <a:spcAft>
                <a:spcPts val="0"/>
              </a:spcAft>
              <a:buNone/>
            </a:pPr>
            <a:r>
              <a:t/>
            </a:r>
            <a:endParaRPr sz="1400"/>
          </a:p>
          <a:p>
            <a:pPr indent="-190500" lvl="0" marL="342900" marR="0" rtl="0" algn="l">
              <a:spcBef>
                <a:spcPts val="480"/>
              </a:spcBef>
              <a:spcAft>
                <a:spcPts val="0"/>
              </a:spcAft>
              <a:buClr>
                <a:schemeClr val="dk1"/>
              </a:buClr>
              <a:buSzPts val="2400"/>
              <a:buFont typeface="Comic Sans MS"/>
              <a:buNone/>
            </a:pPr>
            <a:r>
              <a:t/>
            </a:r>
            <a:endParaRPr b="0" i="0" sz="1400" u="none">
              <a:solidFill>
                <a:schemeClr val="dk1"/>
              </a:solidFill>
              <a:latin typeface="Overlock"/>
              <a:ea typeface="Overlock"/>
              <a:cs typeface="Overlock"/>
              <a:sym typeface="Overlock"/>
            </a:endParaRPr>
          </a:p>
        </p:txBody>
      </p:sp>
      <p:pic>
        <p:nvPicPr>
          <p:cNvPr descr="MC900439612[1]" id="245" name="Google Shape;245;p28"/>
          <p:cNvPicPr preferRelativeResize="0"/>
          <p:nvPr/>
        </p:nvPicPr>
        <p:blipFill rotWithShape="1">
          <a:blip r:embed="rId3">
            <a:alphaModFix/>
          </a:blip>
          <a:srcRect b="0" l="0" r="0" t="0"/>
          <a:stretch/>
        </p:blipFill>
        <p:spPr>
          <a:xfrm>
            <a:off x="4731350" y="1714500"/>
            <a:ext cx="3650649" cy="31652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3"/>
                                        </p:tgtEl>
                                        <p:attrNameLst>
                                          <p:attrName>style.visibility</p:attrName>
                                        </p:attrNameLst>
                                      </p:cBhvr>
                                      <p:to>
                                        <p:strVal val="visible"/>
                                      </p:to>
                                    </p:set>
                                    <p:animEffect filter="fade" transition="in">
                                      <p:cBhvr>
                                        <p:cTn dur="1000"/>
                                        <p:tgtEl>
                                          <p:spTgt spid="243"/>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44">
                                            <p:txEl>
                                              <p:pRg end="0" st="0"/>
                                            </p:txEl>
                                          </p:spTgt>
                                        </p:tgtEl>
                                        <p:attrNameLst>
                                          <p:attrName>style.visibility</p:attrName>
                                        </p:attrNameLst>
                                      </p:cBhvr>
                                      <p:to>
                                        <p:strVal val="visible"/>
                                      </p:to>
                                    </p:set>
                                    <p:animEffect filter="fade" transition="in">
                                      <p:cBhvr>
                                        <p:cTn dur="1000"/>
                                        <p:tgtEl>
                                          <p:spTgt spid="244">
                                            <p:txEl>
                                              <p:pRg end="0" st="0"/>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44">
                                            <p:txEl>
                                              <p:pRg end="1" st="1"/>
                                            </p:txEl>
                                          </p:spTgt>
                                        </p:tgtEl>
                                        <p:attrNameLst>
                                          <p:attrName>style.visibility</p:attrName>
                                        </p:attrNameLst>
                                      </p:cBhvr>
                                      <p:to>
                                        <p:strVal val="visible"/>
                                      </p:to>
                                    </p:set>
                                    <p:animEffect filter="fade" transition="in">
                                      <p:cBhvr>
                                        <p:cTn dur="1000"/>
                                        <p:tgtEl>
                                          <p:spTgt spid="244">
                                            <p:txEl>
                                              <p:pRg end="1" st="1"/>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44">
                                            <p:txEl>
                                              <p:pRg end="2" st="2"/>
                                            </p:txEl>
                                          </p:spTgt>
                                        </p:tgtEl>
                                        <p:attrNameLst>
                                          <p:attrName>style.visibility</p:attrName>
                                        </p:attrNameLst>
                                      </p:cBhvr>
                                      <p:to>
                                        <p:strVal val="visible"/>
                                      </p:to>
                                    </p:set>
                                    <p:animEffect filter="fade" transition="in">
                                      <p:cBhvr>
                                        <p:cTn dur="1000"/>
                                        <p:tgtEl>
                                          <p:spTgt spid="244">
                                            <p:txEl>
                                              <p:pRg end="2" st="2"/>
                                            </p:txEl>
                                          </p:spTgt>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244">
                                            <p:txEl>
                                              <p:pRg end="3" st="3"/>
                                            </p:txEl>
                                          </p:spTgt>
                                        </p:tgtEl>
                                        <p:attrNameLst>
                                          <p:attrName>style.visibility</p:attrName>
                                        </p:attrNameLst>
                                      </p:cBhvr>
                                      <p:to>
                                        <p:strVal val="visible"/>
                                      </p:to>
                                    </p:set>
                                    <p:animEffect filter="fade" transition="in">
                                      <p:cBhvr>
                                        <p:cTn dur="1000"/>
                                        <p:tgtEl>
                                          <p:spTgt spid="244">
                                            <p:txEl>
                                              <p:pRg end="3" st="3"/>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44">
                                            <p:txEl>
                                              <p:pRg end="4" st="4"/>
                                            </p:txEl>
                                          </p:spTgt>
                                        </p:tgtEl>
                                        <p:attrNameLst>
                                          <p:attrName>style.visibility</p:attrName>
                                        </p:attrNameLst>
                                      </p:cBhvr>
                                      <p:to>
                                        <p:strVal val="visible"/>
                                      </p:to>
                                    </p:set>
                                    <p:animEffect filter="fade" transition="in">
                                      <p:cBhvr>
                                        <p:cTn dur="1000"/>
                                        <p:tgtEl>
                                          <p:spTgt spid="244">
                                            <p:txEl>
                                              <p:pRg end="4" st="4"/>
                                            </p:txEl>
                                          </p:spTgt>
                                        </p:tgtEl>
                                      </p:cBhvr>
                                    </p:animEffec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244">
                                            <p:txEl>
                                              <p:pRg end="5" st="5"/>
                                            </p:txEl>
                                          </p:spTgt>
                                        </p:tgtEl>
                                        <p:attrNameLst>
                                          <p:attrName>style.visibility</p:attrName>
                                        </p:attrNameLst>
                                      </p:cBhvr>
                                      <p:to>
                                        <p:strVal val="visible"/>
                                      </p:to>
                                    </p:set>
                                    <p:animEffect filter="fade" transition="in">
                                      <p:cBhvr>
                                        <p:cTn dur="1000"/>
                                        <p:tgtEl>
                                          <p:spTgt spid="244">
                                            <p:txEl>
                                              <p:pRg end="5" st="5"/>
                                            </p:txEl>
                                          </p:spTgt>
                                        </p:tgtEl>
                                      </p:cBhvr>
                                    </p:animEffect>
                                  </p:childTnLst>
                                </p:cTn>
                              </p:par>
                            </p:childTnLst>
                          </p:cTn>
                        </p:par>
                        <p:par>
                          <p:cTn fill="hold">
                            <p:stCondLst>
                              <p:cond delay="7000"/>
                            </p:stCondLst>
                            <p:childTnLst>
                              <p:par>
                                <p:cTn fill="hold" nodeType="afterEffect" presetClass="entr" presetID="10" presetSubtype="0">
                                  <p:stCondLst>
                                    <p:cond delay="0"/>
                                  </p:stCondLst>
                                  <p:childTnLst>
                                    <p:set>
                                      <p:cBhvr>
                                        <p:cTn dur="1" fill="hold">
                                          <p:stCondLst>
                                            <p:cond delay="0"/>
                                          </p:stCondLst>
                                        </p:cTn>
                                        <p:tgtEl>
                                          <p:spTgt spid="244">
                                            <p:txEl>
                                              <p:pRg end="6" st="6"/>
                                            </p:txEl>
                                          </p:spTgt>
                                        </p:tgtEl>
                                        <p:attrNameLst>
                                          <p:attrName>style.visibility</p:attrName>
                                        </p:attrNameLst>
                                      </p:cBhvr>
                                      <p:to>
                                        <p:strVal val="visible"/>
                                      </p:to>
                                    </p:set>
                                    <p:animEffect filter="fade" transition="in">
                                      <p:cBhvr>
                                        <p:cTn dur="1000"/>
                                        <p:tgtEl>
                                          <p:spTgt spid="244">
                                            <p:txEl>
                                              <p:pRg end="6" st="6"/>
                                            </p:txEl>
                                          </p:spTgt>
                                        </p:tgtEl>
                                      </p:cBhvr>
                                    </p:animEffect>
                                  </p:childTnLst>
                                </p:cTn>
                              </p:par>
                            </p:childTnLst>
                          </p:cTn>
                        </p:par>
                        <p:par>
                          <p:cTn fill="hold">
                            <p:stCondLst>
                              <p:cond delay="8000"/>
                            </p:stCondLst>
                            <p:childTnLst>
                              <p:par>
                                <p:cTn fill="hold" nodeType="afterEffect" presetClass="entr" presetID="10" presetSubtype="0">
                                  <p:stCondLst>
                                    <p:cond delay="0"/>
                                  </p:stCondLst>
                                  <p:childTnLst>
                                    <p:set>
                                      <p:cBhvr>
                                        <p:cTn dur="1" fill="hold">
                                          <p:stCondLst>
                                            <p:cond delay="0"/>
                                          </p:stCondLst>
                                        </p:cTn>
                                        <p:tgtEl>
                                          <p:spTgt spid="244">
                                            <p:txEl>
                                              <p:pRg end="7" st="7"/>
                                            </p:txEl>
                                          </p:spTgt>
                                        </p:tgtEl>
                                        <p:attrNameLst>
                                          <p:attrName>style.visibility</p:attrName>
                                        </p:attrNameLst>
                                      </p:cBhvr>
                                      <p:to>
                                        <p:strVal val="visible"/>
                                      </p:to>
                                    </p:set>
                                    <p:animEffect filter="fade" transition="in">
                                      <p:cBhvr>
                                        <p:cTn dur="1000"/>
                                        <p:tgtEl>
                                          <p:spTgt spid="244">
                                            <p:txEl>
                                              <p:pRg end="7" st="7"/>
                                            </p:txEl>
                                          </p:spTgt>
                                        </p:tgtEl>
                                      </p:cBhvr>
                                    </p:animEffect>
                                  </p:childTnLst>
                                </p:cTn>
                              </p:par>
                            </p:childTnLst>
                          </p:cTn>
                        </p:par>
                        <p:par>
                          <p:cTn fill="hold">
                            <p:stCondLst>
                              <p:cond delay="9000"/>
                            </p:stCondLst>
                            <p:childTnLst>
                              <p:par>
                                <p:cTn fill="hold" nodeType="afterEffect" presetClass="entr" presetID="10" presetSubtype="0">
                                  <p:stCondLst>
                                    <p:cond delay="0"/>
                                  </p:stCondLst>
                                  <p:childTnLst>
                                    <p:set>
                                      <p:cBhvr>
                                        <p:cTn dur="1" fill="hold">
                                          <p:stCondLst>
                                            <p:cond delay="0"/>
                                          </p:stCondLst>
                                        </p:cTn>
                                        <p:tgtEl>
                                          <p:spTgt spid="244">
                                            <p:txEl>
                                              <p:pRg end="8" st="8"/>
                                            </p:txEl>
                                          </p:spTgt>
                                        </p:tgtEl>
                                        <p:attrNameLst>
                                          <p:attrName>style.visibility</p:attrName>
                                        </p:attrNameLst>
                                      </p:cBhvr>
                                      <p:to>
                                        <p:strVal val="visible"/>
                                      </p:to>
                                    </p:set>
                                    <p:animEffect filter="fade" transition="in">
                                      <p:cBhvr>
                                        <p:cTn dur="1000"/>
                                        <p:tgtEl>
                                          <p:spTgt spid="244">
                                            <p:txEl>
                                              <p:pRg end="8" st="8"/>
                                            </p:txEl>
                                          </p:spTgt>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244">
                                            <p:txEl>
                                              <p:pRg end="9" st="9"/>
                                            </p:txEl>
                                          </p:spTgt>
                                        </p:tgtEl>
                                        <p:attrNameLst>
                                          <p:attrName>style.visibility</p:attrName>
                                        </p:attrNameLst>
                                      </p:cBhvr>
                                      <p:to>
                                        <p:strVal val="visible"/>
                                      </p:to>
                                    </p:set>
                                    <p:animEffect filter="fade" transition="in">
                                      <p:cBhvr>
                                        <p:cTn dur="1000"/>
                                        <p:tgtEl>
                                          <p:spTgt spid="244">
                                            <p:txEl>
                                              <p:pRg end="9" st="9"/>
                                            </p:txEl>
                                          </p:spTgt>
                                        </p:tgtEl>
                                      </p:cBhvr>
                                    </p:animEffect>
                                  </p:childTnLst>
                                </p:cTn>
                              </p:par>
                            </p:childTnLst>
                          </p:cTn>
                        </p:par>
                        <p:par>
                          <p:cTn fill="hold">
                            <p:stCondLst>
                              <p:cond delay="11000"/>
                            </p:stCondLst>
                            <p:childTnLst>
                              <p:par>
                                <p:cTn fill="hold" nodeType="afterEffect" presetClass="entr" presetID="10" presetSubtype="0">
                                  <p:stCondLst>
                                    <p:cond delay="0"/>
                                  </p:stCondLst>
                                  <p:childTnLst>
                                    <p:set>
                                      <p:cBhvr>
                                        <p:cTn dur="1" fill="hold">
                                          <p:stCondLst>
                                            <p:cond delay="0"/>
                                          </p:stCondLst>
                                        </p:cTn>
                                        <p:tgtEl>
                                          <p:spTgt spid="244">
                                            <p:txEl>
                                              <p:pRg end="10" st="10"/>
                                            </p:txEl>
                                          </p:spTgt>
                                        </p:tgtEl>
                                        <p:attrNameLst>
                                          <p:attrName>style.visibility</p:attrName>
                                        </p:attrNameLst>
                                      </p:cBhvr>
                                      <p:to>
                                        <p:strVal val="visible"/>
                                      </p:to>
                                    </p:set>
                                    <p:animEffect filter="fade" transition="in">
                                      <p:cBhvr>
                                        <p:cTn dur="1000"/>
                                        <p:tgtEl>
                                          <p:spTgt spid="244">
                                            <p:txEl>
                                              <p:pRg end="10" st="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sp>
        <p:nvSpPr>
          <p:cNvPr id="250" name="Google Shape;250;p29"/>
          <p:cNvSpPr txBox="1"/>
          <p:nvPr>
            <p:ph type="title"/>
          </p:nvPr>
        </p:nvSpPr>
        <p:spPr>
          <a:xfrm>
            <a:off x="685800" y="2286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4400"/>
              <a:buFont typeface="Overlock"/>
              <a:buNone/>
            </a:pPr>
            <a:r>
              <a:rPr b="0" i="0" lang="en-US" sz="4400" u="none" cap="none" strike="noStrike">
                <a:solidFill>
                  <a:srgbClr val="9900FF"/>
                </a:solidFill>
                <a:latin typeface="Overlock"/>
                <a:ea typeface="Overlock"/>
                <a:cs typeface="Overlock"/>
                <a:sym typeface="Overlock"/>
              </a:rPr>
              <a:t>Upcoming Parent/Family Events</a:t>
            </a:r>
            <a:endParaRPr/>
          </a:p>
        </p:txBody>
      </p:sp>
      <p:sp>
        <p:nvSpPr>
          <p:cNvPr id="251" name="Google Shape;251;p29"/>
          <p:cNvSpPr txBox="1"/>
          <p:nvPr>
            <p:ph idx="1" type="body"/>
          </p:nvPr>
        </p:nvSpPr>
        <p:spPr>
          <a:xfrm>
            <a:off x="685800" y="2176100"/>
            <a:ext cx="8077200" cy="3591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480"/>
              </a:spcBef>
              <a:spcAft>
                <a:spcPts val="0"/>
              </a:spcAft>
              <a:buNone/>
            </a:pPr>
            <a:r>
              <a:t/>
            </a:r>
            <a:endParaRPr sz="3000">
              <a:latin typeface="Overlock"/>
              <a:ea typeface="Overlock"/>
              <a:cs typeface="Overlock"/>
              <a:sym typeface="Overlock"/>
            </a:endParaRPr>
          </a:p>
          <a:p>
            <a:pPr indent="-419100" lvl="0" marL="457200" marR="0" rtl="0" algn="l">
              <a:lnSpc>
                <a:spcPct val="100000"/>
              </a:lnSpc>
              <a:spcBef>
                <a:spcPts val="1000"/>
              </a:spcBef>
              <a:spcAft>
                <a:spcPts val="0"/>
              </a:spcAft>
              <a:buClr>
                <a:schemeClr val="dk1"/>
              </a:buClr>
              <a:buSzPts val="3000"/>
              <a:buFont typeface="Overlock"/>
              <a:buChar char="•"/>
            </a:pPr>
            <a:r>
              <a:rPr lang="en-US" sz="3000">
                <a:latin typeface="Overlock"/>
                <a:ea typeface="Overlock"/>
                <a:cs typeface="Overlock"/>
                <a:sym typeface="Overlock"/>
              </a:rPr>
              <a:t>December 11th, 2018: Celebration of Learning </a:t>
            </a:r>
            <a:endParaRPr sz="3000">
              <a:latin typeface="Overlock"/>
              <a:ea typeface="Overlock"/>
              <a:cs typeface="Overlock"/>
              <a:sym typeface="Overlock"/>
            </a:endParaRPr>
          </a:p>
          <a:p>
            <a:pPr indent="-419100" lvl="0" marL="457200" marR="0" rtl="0" algn="l">
              <a:lnSpc>
                <a:spcPct val="100000"/>
              </a:lnSpc>
              <a:spcBef>
                <a:spcPts val="1000"/>
              </a:spcBef>
              <a:spcAft>
                <a:spcPts val="0"/>
              </a:spcAft>
              <a:buSzPts val="3000"/>
              <a:buFont typeface="Overlock"/>
              <a:buChar char="•"/>
            </a:pPr>
            <a:r>
              <a:rPr lang="en-US" sz="3000">
                <a:latin typeface="Overlock"/>
                <a:ea typeface="Overlock"/>
                <a:cs typeface="Overlock"/>
                <a:sym typeface="Overlock"/>
              </a:rPr>
              <a:t>December 11th, 2018: Christmas Music Program, presented by 2nd and 4th grade scholars</a:t>
            </a:r>
            <a:endParaRPr sz="3000">
              <a:latin typeface="Overlock"/>
              <a:ea typeface="Overlock"/>
              <a:cs typeface="Overlock"/>
              <a:sym typeface="Overlock"/>
            </a:endParaRPr>
          </a:p>
          <a:p>
            <a:pPr indent="0" lvl="0" marL="0" marR="0" rtl="0" algn="l">
              <a:spcBef>
                <a:spcPts val="1000"/>
              </a:spcBef>
              <a:spcAft>
                <a:spcPts val="0"/>
              </a:spcAft>
              <a:buNone/>
            </a:pPr>
            <a:r>
              <a:t/>
            </a:r>
            <a:endParaRPr b="0" i="0" sz="2400" u="none">
              <a:solidFill>
                <a:schemeClr val="dk1"/>
              </a:solidFill>
              <a:latin typeface="Overlock"/>
              <a:ea typeface="Overlock"/>
              <a:cs typeface="Overlock"/>
              <a:sym typeface="Overlo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0"/>
                                        </p:tgtEl>
                                        <p:attrNameLst>
                                          <p:attrName>style.visibility</p:attrName>
                                        </p:attrNameLst>
                                      </p:cBhvr>
                                      <p:to>
                                        <p:strVal val="visible"/>
                                      </p:to>
                                    </p:set>
                                    <p:animEffect filter="fade" transition="in">
                                      <p:cBhvr>
                                        <p:cTn dur="500"/>
                                        <p:tgtEl>
                                          <p:spTgt spid="250"/>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51">
                                            <p:txEl>
                                              <p:pRg end="0" st="0"/>
                                            </p:txEl>
                                          </p:spTgt>
                                        </p:tgtEl>
                                        <p:attrNameLst>
                                          <p:attrName>style.visibility</p:attrName>
                                        </p:attrNameLst>
                                      </p:cBhvr>
                                      <p:to>
                                        <p:strVal val="visible"/>
                                      </p:to>
                                    </p:set>
                                    <p:animEffect filter="fade" transition="in">
                                      <p:cBhvr>
                                        <p:cTn dur="500"/>
                                        <p:tgtEl>
                                          <p:spTgt spid="251">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51">
                                            <p:txEl>
                                              <p:pRg end="1" st="1"/>
                                            </p:txEl>
                                          </p:spTgt>
                                        </p:tgtEl>
                                        <p:attrNameLst>
                                          <p:attrName>style.visibility</p:attrName>
                                        </p:attrNameLst>
                                      </p:cBhvr>
                                      <p:to>
                                        <p:strVal val="visible"/>
                                      </p:to>
                                    </p:set>
                                    <p:animEffect filter="fade" transition="in">
                                      <p:cBhvr>
                                        <p:cTn dur="500"/>
                                        <p:tgtEl>
                                          <p:spTgt spid="251">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251">
                                            <p:txEl>
                                              <p:pRg end="2" st="2"/>
                                            </p:txEl>
                                          </p:spTgt>
                                        </p:tgtEl>
                                        <p:attrNameLst>
                                          <p:attrName>style.visibility</p:attrName>
                                        </p:attrNameLst>
                                      </p:cBhvr>
                                      <p:to>
                                        <p:strVal val="visible"/>
                                      </p:to>
                                    </p:set>
                                    <p:animEffect filter="fade" transition="in">
                                      <p:cBhvr>
                                        <p:cTn dur="500"/>
                                        <p:tgtEl>
                                          <p:spTgt spid="251">
                                            <p:txEl>
                                              <p:pRg end="2" st="2"/>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51">
                                            <p:txEl>
                                              <p:pRg end="3" st="3"/>
                                            </p:txEl>
                                          </p:spTgt>
                                        </p:tgtEl>
                                        <p:attrNameLst>
                                          <p:attrName>style.visibility</p:attrName>
                                        </p:attrNameLst>
                                      </p:cBhvr>
                                      <p:to>
                                        <p:strVal val="visible"/>
                                      </p:to>
                                    </p:set>
                                    <p:animEffect filter="fade" transition="in">
                                      <p:cBhvr>
                                        <p:cTn dur="500"/>
                                        <p:tgtEl>
                                          <p:spTgt spid="251">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Google Shape;256;p30"/>
          <p:cNvSpPr txBox="1"/>
          <p:nvPr>
            <p:ph type="title"/>
          </p:nvPr>
        </p:nvSpPr>
        <p:spPr>
          <a:xfrm>
            <a:off x="685800" y="533400"/>
            <a:ext cx="6870700" cy="838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5400"/>
              <a:buFont typeface="Dancing Script"/>
              <a:buNone/>
            </a:pPr>
            <a:r>
              <a:rPr b="1" i="0" lang="en-US" sz="4800" u="none" cap="none" strike="noStrike">
                <a:solidFill>
                  <a:srgbClr val="9900FF"/>
                </a:solidFill>
                <a:latin typeface="Overlock"/>
                <a:ea typeface="Overlock"/>
                <a:cs typeface="Overlock"/>
                <a:sym typeface="Overlock"/>
              </a:rPr>
              <a:t>PARENTS and FAMILIES...</a:t>
            </a:r>
            <a:endParaRPr sz="4800">
              <a:latin typeface="Overlock"/>
              <a:ea typeface="Overlock"/>
              <a:cs typeface="Overlock"/>
              <a:sym typeface="Overlock"/>
            </a:endParaRPr>
          </a:p>
        </p:txBody>
      </p:sp>
      <p:sp>
        <p:nvSpPr>
          <p:cNvPr id="257" name="Google Shape;257;p30"/>
          <p:cNvSpPr txBox="1"/>
          <p:nvPr>
            <p:ph idx="1" type="body"/>
          </p:nvPr>
        </p:nvSpPr>
        <p:spPr>
          <a:xfrm>
            <a:off x="457200" y="1676400"/>
            <a:ext cx="8077200" cy="4038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dk1"/>
              </a:buClr>
              <a:buSzPts val="3200"/>
              <a:buFont typeface="Century Gothic"/>
              <a:buNone/>
            </a:pPr>
            <a:r>
              <a:rPr b="1" i="0" lang="en-US" sz="3200" u="none">
                <a:solidFill>
                  <a:schemeClr val="dk1"/>
                </a:solidFill>
                <a:latin typeface="Overlock"/>
                <a:ea typeface="Overlock"/>
                <a:cs typeface="Overlock"/>
                <a:sym typeface="Overlock"/>
              </a:rPr>
              <a:t>YOU ARE YOUR CHILD’S FIRST TEACHER.  </a:t>
            </a:r>
            <a:r>
              <a:rPr i="0" lang="en-US" sz="3200" u="none">
                <a:solidFill>
                  <a:schemeClr val="dk1"/>
                </a:solidFill>
                <a:latin typeface="Overlock"/>
                <a:ea typeface="Overlock"/>
                <a:cs typeface="Overlock"/>
                <a:sym typeface="Overlock"/>
              </a:rPr>
              <a:t>We at </a:t>
            </a:r>
            <a:r>
              <a:rPr lang="en-US">
                <a:latin typeface="Overlock"/>
                <a:ea typeface="Overlock"/>
                <a:cs typeface="Overlock"/>
                <a:sym typeface="Overlock"/>
              </a:rPr>
              <a:t>SCA</a:t>
            </a:r>
            <a:r>
              <a:rPr i="0" lang="en-US" sz="3200" u="none">
                <a:solidFill>
                  <a:schemeClr val="dk1"/>
                </a:solidFill>
                <a:latin typeface="Overlock"/>
                <a:ea typeface="Overlock"/>
                <a:cs typeface="Overlock"/>
                <a:sym typeface="Overlock"/>
              </a:rPr>
              <a:t>, look forward to our joint effort, working together, to ensure that we equip your children with all of the necessary tools available so that they can go forth on a solid educational foundation.  It takes all of us working together to ensure their success!</a:t>
            </a:r>
            <a:endParaRPr>
              <a:latin typeface="Overlock"/>
              <a:ea typeface="Overlock"/>
              <a:cs typeface="Overlock"/>
              <a:sym typeface="Overlo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6"/>
                                        </p:tgtEl>
                                        <p:attrNameLst>
                                          <p:attrName>style.visibility</p:attrName>
                                        </p:attrNameLst>
                                      </p:cBhvr>
                                      <p:to>
                                        <p:strVal val="visible"/>
                                      </p:to>
                                    </p:set>
                                    <p:animEffect filter="fade" transition="in">
                                      <p:cBhvr>
                                        <p:cTn dur="455"/>
                                        <p:tgtEl>
                                          <p:spTgt spid="256"/>
                                        </p:tgtEl>
                                      </p:cBhvr>
                                    </p:animEffect>
                                  </p:childTnLst>
                                </p:cTn>
                              </p:par>
                            </p:childTnLst>
                          </p:cTn>
                        </p:par>
                        <p:par>
                          <p:cTn fill="hold">
                            <p:stCondLst>
                              <p:cond delay="455"/>
                            </p:stCondLst>
                            <p:childTnLst>
                              <p:par>
                                <p:cTn fill="hold" nodeType="afterEffect" presetClass="entr" presetID="10" presetSubtype="0">
                                  <p:stCondLst>
                                    <p:cond delay="0"/>
                                  </p:stCondLst>
                                  <p:childTnLst>
                                    <p:set>
                                      <p:cBhvr>
                                        <p:cTn dur="1" fill="hold">
                                          <p:stCondLst>
                                            <p:cond delay="0"/>
                                          </p:stCondLst>
                                        </p:cTn>
                                        <p:tgtEl>
                                          <p:spTgt spid="257">
                                            <p:txEl>
                                              <p:pRg end="0" st="0"/>
                                            </p:txEl>
                                          </p:spTgt>
                                        </p:tgtEl>
                                        <p:attrNameLst>
                                          <p:attrName>style.visibility</p:attrName>
                                        </p:attrNameLst>
                                      </p:cBhvr>
                                      <p:to>
                                        <p:strVal val="visible"/>
                                      </p:to>
                                    </p:set>
                                    <p:animEffect filter="fade" transition="in">
                                      <p:cBhvr>
                                        <p:cTn dur="500"/>
                                        <p:tgtEl>
                                          <p:spTgt spid="257">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Google Shape;262;p31"/>
          <p:cNvSpPr txBox="1"/>
          <p:nvPr>
            <p:ph type="title"/>
          </p:nvPr>
        </p:nvSpPr>
        <p:spPr>
          <a:xfrm>
            <a:off x="685800" y="152400"/>
            <a:ext cx="6870600" cy="1600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263" name="Google Shape;263;p31"/>
          <p:cNvSpPr txBox="1"/>
          <p:nvPr>
            <p:ph idx="1" type="body"/>
          </p:nvPr>
        </p:nvSpPr>
        <p:spPr>
          <a:xfrm>
            <a:off x="685800" y="989125"/>
            <a:ext cx="7696200" cy="4497300"/>
          </a:xfrm>
          <a:prstGeom prst="rect">
            <a:avLst/>
          </a:prstGeom>
        </p:spPr>
        <p:txBody>
          <a:bodyPr anchorCtr="0" anchor="t" bIns="91425" lIns="91425" spcFirstLastPara="1" rIns="91425" wrap="square" tIns="91425">
            <a:noAutofit/>
          </a:bodyPr>
          <a:lstStyle/>
          <a:p>
            <a:pPr indent="-139700" lvl="0" marL="342900" rtl="0" algn="ctr">
              <a:spcBef>
                <a:spcPts val="640"/>
              </a:spcBef>
              <a:spcAft>
                <a:spcPts val="0"/>
              </a:spcAft>
              <a:buNone/>
            </a:pPr>
            <a:r>
              <a:rPr b="1" lang="en-US" sz="7200">
                <a:solidFill>
                  <a:srgbClr val="9900FF"/>
                </a:solidFill>
                <a:latin typeface="Overlock"/>
                <a:ea typeface="Overlock"/>
                <a:cs typeface="Overlock"/>
                <a:sym typeface="Overlock"/>
              </a:rPr>
              <a:t>Thank you for coming! We appreciate you!</a:t>
            </a:r>
            <a:endParaRPr b="1" sz="7200">
              <a:solidFill>
                <a:srgbClr val="9900FF"/>
              </a:solidFill>
              <a:latin typeface="Overlock"/>
              <a:ea typeface="Overlock"/>
              <a:cs typeface="Overlock"/>
              <a:sym typeface="Overlock"/>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15"/>
          <p:cNvSpPr txBox="1"/>
          <p:nvPr>
            <p:ph type="title"/>
          </p:nvPr>
        </p:nvSpPr>
        <p:spPr>
          <a:xfrm>
            <a:off x="751750" y="0"/>
            <a:ext cx="6870600" cy="1600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US">
                <a:solidFill>
                  <a:srgbClr val="9900FF"/>
                </a:solidFill>
                <a:latin typeface="Overlock"/>
                <a:ea typeface="Overlock"/>
                <a:cs typeface="Overlock"/>
                <a:sym typeface="Overlock"/>
              </a:rPr>
              <a:t> Meeting Agenda:</a:t>
            </a:r>
            <a:endParaRPr>
              <a:latin typeface="Overlock"/>
              <a:ea typeface="Overlock"/>
              <a:cs typeface="Overlock"/>
              <a:sym typeface="Overlock"/>
            </a:endParaRPr>
          </a:p>
        </p:txBody>
      </p:sp>
      <p:sp>
        <p:nvSpPr>
          <p:cNvPr id="166" name="Google Shape;166;p15"/>
          <p:cNvSpPr txBox="1"/>
          <p:nvPr>
            <p:ph idx="1" type="body"/>
          </p:nvPr>
        </p:nvSpPr>
        <p:spPr>
          <a:xfrm>
            <a:off x="685800" y="1600200"/>
            <a:ext cx="7696200" cy="3886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1200">
                <a:latin typeface="Overlock"/>
                <a:ea typeface="Overlock"/>
                <a:cs typeface="Overlock"/>
                <a:sym typeface="Overlock"/>
              </a:rPr>
              <a:t>Today we will be reviewing and discussing our school’s Title I program. We will cover the following items that are important to you as parents:</a:t>
            </a:r>
            <a:endParaRPr sz="1200">
              <a:latin typeface="Overlock"/>
              <a:ea typeface="Overlock"/>
              <a:cs typeface="Overlock"/>
              <a:sym typeface="Overlock"/>
            </a:endParaRPr>
          </a:p>
          <a:p>
            <a:pPr indent="-304800" lvl="0" marL="457200" rtl="0" algn="l">
              <a:lnSpc>
                <a:spcPct val="115000"/>
              </a:lnSpc>
              <a:spcBef>
                <a:spcPts val="0"/>
              </a:spcBef>
              <a:spcAft>
                <a:spcPts val="0"/>
              </a:spcAft>
              <a:buSzPts val="1200"/>
              <a:buFont typeface="Overlock"/>
              <a:buChar char="●"/>
            </a:pPr>
            <a:r>
              <a:rPr lang="en-US" sz="1200">
                <a:latin typeface="Overlock"/>
                <a:ea typeface="Overlock"/>
                <a:cs typeface="Overlock"/>
                <a:sym typeface="Overlock"/>
              </a:rPr>
              <a:t>What does it mean to be a Title I School?</a:t>
            </a:r>
            <a:endParaRPr sz="1200">
              <a:latin typeface="Overlock"/>
              <a:ea typeface="Overlock"/>
              <a:cs typeface="Overlock"/>
              <a:sym typeface="Overlock"/>
            </a:endParaRPr>
          </a:p>
          <a:p>
            <a:pPr indent="-304800" lvl="0" marL="457200" rtl="0" algn="l">
              <a:spcBef>
                <a:spcPts val="0"/>
              </a:spcBef>
              <a:spcAft>
                <a:spcPts val="0"/>
              </a:spcAft>
              <a:buSzPts val="1200"/>
              <a:buFont typeface="Overlock"/>
              <a:buChar char="●"/>
            </a:pPr>
            <a:r>
              <a:rPr lang="en-US" sz="1200">
                <a:latin typeface="Overlock"/>
                <a:ea typeface="Overlock"/>
                <a:cs typeface="Overlock"/>
                <a:sym typeface="Overlock"/>
              </a:rPr>
              <a:t>SCA’s Mission</a:t>
            </a:r>
            <a:endParaRPr sz="1200">
              <a:latin typeface="Overlock"/>
              <a:ea typeface="Overlock"/>
              <a:cs typeface="Overlock"/>
              <a:sym typeface="Overlock"/>
            </a:endParaRPr>
          </a:p>
          <a:p>
            <a:pPr indent="-304800" lvl="0" marL="457200" rtl="0" algn="l">
              <a:spcBef>
                <a:spcPts val="0"/>
              </a:spcBef>
              <a:spcAft>
                <a:spcPts val="0"/>
              </a:spcAft>
              <a:buSzPts val="1200"/>
              <a:buFont typeface="Overlock"/>
              <a:buChar char="●"/>
            </a:pPr>
            <a:r>
              <a:rPr lang="en-US" sz="1200">
                <a:latin typeface="Overlock"/>
                <a:ea typeface="Overlock"/>
                <a:cs typeface="Overlock"/>
                <a:sym typeface="Overlock"/>
              </a:rPr>
              <a:t>SCA’s School Improvement Plan Goals</a:t>
            </a:r>
            <a:endParaRPr sz="1200">
              <a:latin typeface="Overlock"/>
              <a:ea typeface="Overlock"/>
              <a:cs typeface="Overlock"/>
              <a:sym typeface="Overlock"/>
            </a:endParaRPr>
          </a:p>
          <a:p>
            <a:pPr indent="-304800" lvl="0" marL="457200" rtl="0" algn="l">
              <a:lnSpc>
                <a:spcPct val="115000"/>
              </a:lnSpc>
              <a:spcBef>
                <a:spcPts val="0"/>
              </a:spcBef>
              <a:spcAft>
                <a:spcPts val="0"/>
              </a:spcAft>
              <a:buSzPts val="1200"/>
              <a:buFont typeface="Overlock"/>
              <a:buChar char="●"/>
            </a:pPr>
            <a:r>
              <a:rPr lang="en-US" sz="1200">
                <a:latin typeface="Overlock"/>
                <a:ea typeface="Overlock"/>
                <a:cs typeface="Overlock"/>
                <a:sym typeface="Overlock"/>
              </a:rPr>
              <a:t>How does SCA spend Title I funds? </a:t>
            </a:r>
            <a:endParaRPr sz="1200">
              <a:latin typeface="Overlock"/>
              <a:ea typeface="Overlock"/>
              <a:cs typeface="Overlock"/>
              <a:sym typeface="Overlock"/>
            </a:endParaRPr>
          </a:p>
          <a:p>
            <a:pPr indent="-304800" lvl="0" marL="457200" rtl="0" algn="l">
              <a:lnSpc>
                <a:spcPct val="115000"/>
              </a:lnSpc>
              <a:spcBef>
                <a:spcPts val="0"/>
              </a:spcBef>
              <a:spcAft>
                <a:spcPts val="0"/>
              </a:spcAft>
              <a:buSzPts val="1200"/>
              <a:buFont typeface="Overlock"/>
              <a:buChar char="●"/>
            </a:pPr>
            <a:r>
              <a:rPr lang="en-US" sz="1200">
                <a:latin typeface="Overlock"/>
                <a:ea typeface="Overlock"/>
                <a:cs typeface="Overlock"/>
                <a:sym typeface="Overlock"/>
              </a:rPr>
              <a:t>SCA’s Title I Requirements</a:t>
            </a:r>
            <a:endParaRPr sz="1200">
              <a:latin typeface="Overlock"/>
              <a:ea typeface="Overlock"/>
              <a:cs typeface="Overlock"/>
              <a:sym typeface="Overlock"/>
            </a:endParaRPr>
          </a:p>
          <a:p>
            <a:pPr indent="-304800" lvl="0" marL="457200" rtl="0" algn="l">
              <a:lnSpc>
                <a:spcPct val="115000"/>
              </a:lnSpc>
              <a:spcBef>
                <a:spcPts val="0"/>
              </a:spcBef>
              <a:spcAft>
                <a:spcPts val="0"/>
              </a:spcAft>
              <a:buSzPts val="1200"/>
              <a:buFont typeface="Overlock"/>
              <a:buChar char="●"/>
            </a:pPr>
            <a:r>
              <a:rPr lang="en-US" sz="1200">
                <a:latin typeface="Overlock"/>
                <a:ea typeface="Overlock"/>
                <a:cs typeface="Overlock"/>
                <a:sym typeface="Overlock"/>
              </a:rPr>
              <a:t>What is the Title I Parent and Family Engagement Plan?</a:t>
            </a:r>
            <a:endParaRPr sz="1200">
              <a:latin typeface="Overlock"/>
              <a:ea typeface="Overlock"/>
              <a:cs typeface="Overlock"/>
              <a:sym typeface="Overlock"/>
            </a:endParaRPr>
          </a:p>
          <a:p>
            <a:pPr indent="-304800" lvl="0" marL="457200" rtl="0" algn="l">
              <a:lnSpc>
                <a:spcPct val="115000"/>
              </a:lnSpc>
              <a:spcBef>
                <a:spcPts val="0"/>
              </a:spcBef>
              <a:spcAft>
                <a:spcPts val="0"/>
              </a:spcAft>
              <a:buSzPts val="1200"/>
              <a:buFont typeface="Overlock"/>
              <a:buChar char="●"/>
            </a:pPr>
            <a:r>
              <a:rPr lang="en-US" sz="1200">
                <a:latin typeface="Overlock"/>
                <a:ea typeface="Overlock"/>
                <a:cs typeface="Overlock"/>
                <a:sym typeface="Overlock"/>
              </a:rPr>
              <a:t>What is the Title I School-Parent Compact? </a:t>
            </a:r>
            <a:endParaRPr sz="1200">
              <a:latin typeface="Overlock"/>
              <a:ea typeface="Overlock"/>
              <a:cs typeface="Overlock"/>
              <a:sym typeface="Overlock"/>
            </a:endParaRPr>
          </a:p>
          <a:p>
            <a:pPr indent="-304800" lvl="0" marL="457200" rtl="0" algn="l">
              <a:spcBef>
                <a:spcPts val="0"/>
              </a:spcBef>
              <a:spcAft>
                <a:spcPts val="0"/>
              </a:spcAft>
              <a:buSzPts val="1200"/>
              <a:buFont typeface="Overlock"/>
              <a:buChar char="●"/>
            </a:pPr>
            <a:r>
              <a:rPr lang="en-US" sz="1200">
                <a:latin typeface="Overlock"/>
                <a:ea typeface="Overlock"/>
                <a:cs typeface="Overlock"/>
                <a:sym typeface="Overlock"/>
              </a:rPr>
              <a:t>How can parents give their input about the Parent and Family Engagement Plan, School Parent-Compact, and Title I Budget?</a:t>
            </a:r>
            <a:endParaRPr sz="1200">
              <a:latin typeface="Overlock"/>
              <a:ea typeface="Overlock"/>
              <a:cs typeface="Overlock"/>
              <a:sym typeface="Overlock"/>
            </a:endParaRPr>
          </a:p>
          <a:p>
            <a:pPr indent="-304800" lvl="0" marL="457200" rtl="0" algn="l">
              <a:spcBef>
                <a:spcPts val="0"/>
              </a:spcBef>
              <a:spcAft>
                <a:spcPts val="0"/>
              </a:spcAft>
              <a:buSzPts val="1200"/>
              <a:buFont typeface="Overlock"/>
              <a:buChar char="●"/>
            </a:pPr>
            <a:r>
              <a:rPr lang="en-US" sz="1200">
                <a:latin typeface="Overlock"/>
                <a:ea typeface="Overlock"/>
                <a:cs typeface="Overlock"/>
                <a:sym typeface="Overlock"/>
              </a:rPr>
              <a:t>What can you do to ensure success for your child?</a:t>
            </a:r>
            <a:endParaRPr sz="1200">
              <a:latin typeface="Overlock"/>
              <a:ea typeface="Overlock"/>
              <a:cs typeface="Overlock"/>
              <a:sym typeface="Overlock"/>
            </a:endParaRPr>
          </a:p>
          <a:p>
            <a:pPr indent="-304800" lvl="0" marL="457200" rtl="0" algn="l">
              <a:spcBef>
                <a:spcPts val="0"/>
              </a:spcBef>
              <a:spcAft>
                <a:spcPts val="0"/>
              </a:spcAft>
              <a:buSzPts val="1200"/>
              <a:buFont typeface="Overlock"/>
              <a:buChar char="●"/>
            </a:pPr>
            <a:r>
              <a:rPr lang="en-US" sz="1200">
                <a:latin typeface="Overlock"/>
                <a:ea typeface="Overlock"/>
                <a:cs typeface="Overlock"/>
                <a:sym typeface="Overlock"/>
              </a:rPr>
              <a:t>Stay informed and connected!</a:t>
            </a:r>
            <a:endParaRPr sz="1200">
              <a:latin typeface="Overlock"/>
              <a:ea typeface="Overlock"/>
              <a:cs typeface="Overlock"/>
              <a:sym typeface="Overlock"/>
            </a:endParaRPr>
          </a:p>
          <a:p>
            <a:pPr indent="-304800" lvl="0" marL="457200" rtl="0" algn="l">
              <a:spcBef>
                <a:spcPts val="0"/>
              </a:spcBef>
              <a:spcAft>
                <a:spcPts val="0"/>
              </a:spcAft>
              <a:buSzPts val="1200"/>
              <a:buFont typeface="Overlock"/>
              <a:buChar char="●"/>
            </a:pPr>
            <a:r>
              <a:rPr lang="en-US" sz="1200">
                <a:latin typeface="Overlock"/>
                <a:ea typeface="Overlock"/>
                <a:cs typeface="Overlock"/>
                <a:sym typeface="Overlock"/>
              </a:rPr>
              <a:t>Upcoming Parent/Family Events</a:t>
            </a:r>
            <a:endParaRPr sz="1200">
              <a:latin typeface="Overlock"/>
              <a:ea typeface="Overlock"/>
              <a:cs typeface="Overlock"/>
              <a:sym typeface="Overlock"/>
            </a:endParaRPr>
          </a:p>
          <a:p>
            <a:pPr indent="-304800" lvl="0" marL="457200" rtl="0" algn="l">
              <a:lnSpc>
                <a:spcPct val="115000"/>
              </a:lnSpc>
              <a:spcBef>
                <a:spcPts val="0"/>
              </a:spcBef>
              <a:spcAft>
                <a:spcPts val="0"/>
              </a:spcAft>
              <a:buSzPts val="1200"/>
              <a:buFont typeface="Overlock"/>
              <a:buChar char="●"/>
            </a:pPr>
            <a:r>
              <a:rPr lang="en-US" sz="1200">
                <a:latin typeface="Overlock"/>
                <a:ea typeface="Overlock"/>
                <a:cs typeface="Overlock"/>
                <a:sym typeface="Overlock"/>
              </a:rPr>
              <a:t>Closing </a:t>
            </a:r>
            <a:endParaRPr sz="1200">
              <a:latin typeface="Overlock"/>
              <a:ea typeface="Overlock"/>
              <a:cs typeface="Overlock"/>
              <a:sym typeface="Overlock"/>
            </a:endParaRPr>
          </a:p>
          <a:p>
            <a:pPr indent="0" lvl="0" marL="0" rtl="0" algn="l">
              <a:lnSpc>
                <a:spcPct val="115000"/>
              </a:lnSpc>
              <a:spcBef>
                <a:spcPts val="0"/>
              </a:spcBef>
              <a:spcAft>
                <a:spcPts val="0"/>
              </a:spcAft>
              <a:buClr>
                <a:schemeClr val="dk1"/>
              </a:buClr>
              <a:buSzPts val="1100"/>
              <a:buFont typeface="Arial"/>
              <a:buNone/>
            </a:pPr>
            <a:r>
              <a:rPr lang="en-US" sz="1200">
                <a:latin typeface="Overlock"/>
                <a:ea typeface="Overlock"/>
                <a:cs typeface="Overlock"/>
                <a:sym typeface="Overlock"/>
              </a:rPr>
              <a:t> </a:t>
            </a:r>
            <a:endParaRPr sz="1200">
              <a:latin typeface="Overlock"/>
              <a:ea typeface="Overlock"/>
              <a:cs typeface="Overlock"/>
              <a:sym typeface="Overlock"/>
            </a:endParaRPr>
          </a:p>
          <a:p>
            <a:pPr indent="0" lvl="0" marL="0" rtl="0" algn="l">
              <a:lnSpc>
                <a:spcPct val="115000"/>
              </a:lnSpc>
              <a:spcBef>
                <a:spcPts val="0"/>
              </a:spcBef>
              <a:spcAft>
                <a:spcPts val="0"/>
              </a:spcAft>
              <a:buClr>
                <a:schemeClr val="dk1"/>
              </a:buClr>
              <a:buSzPts val="1100"/>
              <a:buFont typeface="Arial"/>
              <a:buNone/>
            </a:pPr>
            <a:r>
              <a:rPr lang="en-US" sz="1200">
                <a:latin typeface="Overlock"/>
                <a:ea typeface="Overlock"/>
                <a:cs typeface="Overlock"/>
                <a:sym typeface="Overlock"/>
              </a:rPr>
              <a:t>We welcome parent questions/input throughout the presentation!  We want to make sure you leave the meeting informed about the Title I program as well as the opportunities the SCA provides to get involved.</a:t>
            </a:r>
            <a:endParaRPr sz="1200">
              <a:latin typeface="Overlock"/>
              <a:ea typeface="Overlock"/>
              <a:cs typeface="Overlock"/>
              <a:sym typeface="Overlock"/>
            </a:endParaRPr>
          </a:p>
          <a:p>
            <a:pPr indent="0" lvl="0" marL="0" rtl="0" algn="l">
              <a:spcBef>
                <a:spcPts val="640"/>
              </a:spcBef>
              <a:spcAft>
                <a:spcPts val="0"/>
              </a:spcAft>
              <a:buNone/>
            </a:pPr>
            <a:r>
              <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1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4400"/>
              <a:buFont typeface="Overlock"/>
              <a:buNone/>
            </a:pPr>
            <a:r>
              <a:rPr b="0" i="0" lang="en-US" sz="4400" u="none" cap="none" strike="noStrike">
                <a:solidFill>
                  <a:srgbClr val="9900FF"/>
                </a:solidFill>
                <a:latin typeface="Overlock"/>
                <a:ea typeface="Overlock"/>
                <a:cs typeface="Overlock"/>
                <a:sym typeface="Overlock"/>
              </a:rPr>
              <a:t>What does it mean to be a Title </a:t>
            </a:r>
            <a:r>
              <a:rPr lang="en-US">
                <a:solidFill>
                  <a:srgbClr val="9900FF"/>
                </a:solidFill>
                <a:latin typeface="Overlock"/>
                <a:ea typeface="Overlock"/>
                <a:cs typeface="Overlock"/>
                <a:sym typeface="Overlock"/>
              </a:rPr>
              <a:t>I</a:t>
            </a:r>
            <a:r>
              <a:rPr b="0" i="0" lang="en-US" sz="4400" u="none" cap="none" strike="noStrike">
                <a:solidFill>
                  <a:srgbClr val="9900FF"/>
                </a:solidFill>
                <a:latin typeface="Overlock"/>
                <a:ea typeface="Overlock"/>
                <a:cs typeface="Overlock"/>
                <a:sym typeface="Overlock"/>
              </a:rPr>
              <a:t> School?</a:t>
            </a:r>
            <a:endParaRPr/>
          </a:p>
        </p:txBody>
      </p:sp>
      <p:sp>
        <p:nvSpPr>
          <p:cNvPr id="172" name="Google Shape;172;p16"/>
          <p:cNvSpPr txBox="1"/>
          <p:nvPr>
            <p:ph idx="1" type="body"/>
          </p:nvPr>
        </p:nvSpPr>
        <p:spPr>
          <a:xfrm>
            <a:off x="685800" y="1828800"/>
            <a:ext cx="7696200" cy="3924600"/>
          </a:xfrm>
          <a:prstGeom prst="rect">
            <a:avLst/>
          </a:prstGeom>
          <a:noFill/>
          <a:ln>
            <a:noFill/>
          </a:ln>
        </p:spPr>
        <p:txBody>
          <a:bodyPr anchorCtr="0" anchor="t" bIns="45700" lIns="91425" spcFirstLastPara="1" rIns="91425" wrap="square" tIns="45700">
            <a:noAutofit/>
          </a:bodyPr>
          <a:lstStyle/>
          <a:p>
            <a:pPr indent="0" lvl="0" marL="457200" marR="0" rtl="0" algn="l">
              <a:lnSpc>
                <a:spcPct val="115000"/>
              </a:lnSpc>
              <a:spcBef>
                <a:spcPts val="0"/>
              </a:spcBef>
              <a:spcAft>
                <a:spcPts val="0"/>
              </a:spcAft>
              <a:buClr>
                <a:schemeClr val="dk1"/>
              </a:buClr>
              <a:buSzPts val="3600"/>
              <a:buFont typeface="Open Sans"/>
              <a:buNone/>
            </a:pPr>
            <a:r>
              <a:rPr i="1" lang="en-US" sz="1600">
                <a:solidFill>
                  <a:srgbClr val="000000"/>
                </a:solidFill>
                <a:highlight>
                  <a:srgbClr val="FFFFFF"/>
                </a:highlight>
                <a:latin typeface="Overlock"/>
                <a:ea typeface="Overlock"/>
                <a:cs typeface="Overlock"/>
                <a:sym typeface="Overlock"/>
              </a:rPr>
              <a:t>Title I, Part A is a part of the Elementary and Secondary Education Act of 1965 as amended by the Every Student Succeeds Act (ESSA). This Act provides federal funds through the Georgia Department of Education to local educational agencies (LEAs) and public schools with high numbers or percentages of poor children to help ensure that all children meet challenging State academic content and student academic achievement standards.  </a:t>
            </a:r>
            <a:endParaRPr i="1" sz="1600">
              <a:solidFill>
                <a:srgbClr val="000000"/>
              </a:solidFill>
              <a:highlight>
                <a:srgbClr val="FFFFFF"/>
              </a:highlight>
              <a:latin typeface="Overlock"/>
              <a:ea typeface="Overlock"/>
              <a:cs typeface="Overlock"/>
              <a:sym typeface="Overlock"/>
            </a:endParaRPr>
          </a:p>
          <a:p>
            <a:pPr indent="0" lvl="0" marL="0" rtl="0" algn="l">
              <a:lnSpc>
                <a:spcPct val="115000"/>
              </a:lnSpc>
              <a:spcBef>
                <a:spcPts val="0"/>
              </a:spcBef>
              <a:spcAft>
                <a:spcPts val="0"/>
              </a:spcAft>
              <a:buClr>
                <a:schemeClr val="dk1"/>
              </a:buClr>
              <a:buSzPts val="1100"/>
              <a:buFont typeface="Arial"/>
              <a:buNone/>
            </a:pPr>
            <a:r>
              <a:rPr i="1" lang="en-US" sz="1600">
                <a:solidFill>
                  <a:srgbClr val="000000"/>
                </a:solidFill>
                <a:highlight>
                  <a:srgbClr val="FFFFFF"/>
                </a:highlight>
                <a:latin typeface="Overlock"/>
                <a:ea typeface="Overlock"/>
                <a:cs typeface="Overlock"/>
                <a:sym typeface="Overlock"/>
              </a:rPr>
              <a:t> </a:t>
            </a:r>
            <a:endParaRPr i="1" sz="1600">
              <a:solidFill>
                <a:srgbClr val="000000"/>
              </a:solidFill>
              <a:highlight>
                <a:srgbClr val="FFFFFF"/>
              </a:highlight>
              <a:latin typeface="Overlock"/>
              <a:ea typeface="Overlock"/>
              <a:cs typeface="Overlock"/>
              <a:sym typeface="Overlock"/>
            </a:endParaRPr>
          </a:p>
          <a:p>
            <a:pPr indent="0" lvl="0" marL="457200" rtl="0" algn="l">
              <a:lnSpc>
                <a:spcPct val="115000"/>
              </a:lnSpc>
              <a:spcBef>
                <a:spcPts val="800"/>
              </a:spcBef>
              <a:spcAft>
                <a:spcPts val="0"/>
              </a:spcAft>
              <a:buClr>
                <a:schemeClr val="dk1"/>
              </a:buClr>
              <a:buSzPts val="1100"/>
              <a:buFont typeface="Arial"/>
              <a:buNone/>
            </a:pPr>
            <a:r>
              <a:rPr i="1" lang="en-US" sz="1600">
                <a:solidFill>
                  <a:srgbClr val="000000"/>
                </a:solidFill>
                <a:highlight>
                  <a:srgbClr val="FFFFFF"/>
                </a:highlight>
                <a:latin typeface="Overlock"/>
                <a:ea typeface="Overlock"/>
                <a:cs typeface="Overlock"/>
                <a:sym typeface="Overlock"/>
              </a:rPr>
              <a:t>LEAs target the Title I, Part A funds they receive to public schools with the highest percentages of children from low-income families. These funds may be used for children from preschool aged to high school. Title I, Part A is designed to support State and local school reform efforts tied to challenging State academic standards in order to reinforce and enhance efforts to improve teaching and learning for students. Title I, Part A programs must be based on effective means of improving student achievement and include strategies to support parental involvement.   </a:t>
            </a:r>
            <a:endParaRPr i="1" sz="1600">
              <a:solidFill>
                <a:srgbClr val="000000"/>
              </a:solidFill>
              <a:highlight>
                <a:srgbClr val="FFFFFF"/>
              </a:highlight>
              <a:latin typeface="Overlock"/>
              <a:ea typeface="Overlock"/>
              <a:cs typeface="Overlock"/>
              <a:sym typeface="Overlock"/>
            </a:endParaRPr>
          </a:p>
          <a:p>
            <a:pPr indent="-342900" lvl="0" marL="342900" marR="0" rtl="0" algn="l">
              <a:lnSpc>
                <a:spcPct val="100000"/>
              </a:lnSpc>
              <a:spcBef>
                <a:spcPts val="800"/>
              </a:spcBef>
              <a:spcAft>
                <a:spcPts val="0"/>
              </a:spcAft>
              <a:buClr>
                <a:schemeClr val="dk1"/>
              </a:buClr>
              <a:buSzPts val="3600"/>
              <a:buFont typeface="Open Sans"/>
              <a:buNone/>
            </a:pPr>
            <a:r>
              <a:t/>
            </a:r>
            <a:endParaRPr sz="3600">
              <a:latin typeface="Open Sans"/>
              <a:ea typeface="Open Sans"/>
              <a:cs typeface="Open Sans"/>
              <a:sym typeface="Open Sans"/>
            </a:endParaRPr>
          </a:p>
          <a:p>
            <a:pPr indent="-114300" lvl="0" marL="342900" marR="0" rtl="0" algn="l">
              <a:spcBef>
                <a:spcPts val="720"/>
              </a:spcBef>
              <a:spcAft>
                <a:spcPts val="0"/>
              </a:spcAft>
              <a:buClr>
                <a:schemeClr val="dk1"/>
              </a:buClr>
              <a:buSzPts val="3600"/>
              <a:buFont typeface="Comic Sans MS"/>
              <a:buNone/>
            </a:pPr>
            <a:r>
              <a:t/>
            </a:r>
            <a:endParaRPr b="0" i="0" sz="3600" u="none" cap="none" strike="noStrike">
              <a:solidFill>
                <a:schemeClr val="dk1"/>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500"/>
                                        <p:tgtEl>
                                          <p:spTgt spid="171"/>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72">
                                            <p:txEl>
                                              <p:pRg end="0" st="0"/>
                                            </p:txEl>
                                          </p:spTgt>
                                        </p:tgtEl>
                                        <p:attrNameLst>
                                          <p:attrName>style.visibility</p:attrName>
                                        </p:attrNameLst>
                                      </p:cBhvr>
                                      <p:to>
                                        <p:strVal val="visible"/>
                                      </p:to>
                                    </p:set>
                                    <p:animEffect filter="fade" transition="in">
                                      <p:cBhvr>
                                        <p:cTn dur="500"/>
                                        <p:tgtEl>
                                          <p:spTgt spid="172">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72">
                                            <p:txEl>
                                              <p:pRg end="1" st="1"/>
                                            </p:txEl>
                                          </p:spTgt>
                                        </p:tgtEl>
                                        <p:attrNameLst>
                                          <p:attrName>style.visibility</p:attrName>
                                        </p:attrNameLst>
                                      </p:cBhvr>
                                      <p:to>
                                        <p:strVal val="visible"/>
                                      </p:to>
                                    </p:set>
                                    <p:animEffect filter="fade" transition="in">
                                      <p:cBhvr>
                                        <p:cTn dur="500"/>
                                        <p:tgtEl>
                                          <p:spTgt spid="172">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72">
                                            <p:txEl>
                                              <p:pRg end="2" st="2"/>
                                            </p:txEl>
                                          </p:spTgt>
                                        </p:tgtEl>
                                        <p:attrNameLst>
                                          <p:attrName>style.visibility</p:attrName>
                                        </p:attrNameLst>
                                      </p:cBhvr>
                                      <p:to>
                                        <p:strVal val="visible"/>
                                      </p:to>
                                    </p:set>
                                    <p:animEffect filter="fade" transition="in">
                                      <p:cBhvr>
                                        <p:cTn dur="500"/>
                                        <p:tgtEl>
                                          <p:spTgt spid="172">
                                            <p:txEl>
                                              <p:pRg end="2" st="2"/>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72">
                                            <p:txEl>
                                              <p:pRg end="3" st="3"/>
                                            </p:txEl>
                                          </p:spTgt>
                                        </p:tgtEl>
                                        <p:attrNameLst>
                                          <p:attrName>style.visibility</p:attrName>
                                        </p:attrNameLst>
                                      </p:cBhvr>
                                      <p:to>
                                        <p:strVal val="visible"/>
                                      </p:to>
                                    </p:set>
                                    <p:animEffect filter="fade" transition="in">
                                      <p:cBhvr>
                                        <p:cTn dur="500"/>
                                        <p:tgtEl>
                                          <p:spTgt spid="172">
                                            <p:txEl>
                                              <p:pRg end="3" st="3"/>
                                            </p:txEl>
                                          </p:spTgt>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72">
                                            <p:txEl>
                                              <p:pRg end="4" st="4"/>
                                            </p:txEl>
                                          </p:spTgt>
                                        </p:tgtEl>
                                        <p:attrNameLst>
                                          <p:attrName>style.visibility</p:attrName>
                                        </p:attrNameLst>
                                      </p:cBhvr>
                                      <p:to>
                                        <p:strVal val="visible"/>
                                      </p:to>
                                    </p:set>
                                    <p:animEffect filter="fade" transition="in">
                                      <p:cBhvr>
                                        <p:cTn dur="500"/>
                                        <p:tgtEl>
                                          <p:spTgt spid="172">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17"/>
          <p:cNvSpPr txBox="1"/>
          <p:nvPr>
            <p:ph type="title"/>
          </p:nvPr>
        </p:nvSpPr>
        <p:spPr>
          <a:xfrm>
            <a:off x="990600" y="533400"/>
            <a:ext cx="6705600" cy="7620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4400"/>
              <a:buFont typeface="Overlock"/>
              <a:buNone/>
            </a:pPr>
            <a:r>
              <a:rPr lang="en-US">
                <a:solidFill>
                  <a:srgbClr val="9900FF"/>
                </a:solidFill>
                <a:latin typeface="Overlock"/>
                <a:ea typeface="Overlock"/>
                <a:cs typeface="Overlock"/>
                <a:sym typeface="Overlock"/>
              </a:rPr>
              <a:t>SCA’s</a:t>
            </a:r>
            <a:r>
              <a:rPr b="0" i="0" lang="en-US" sz="4400" u="none" cap="none" strike="noStrike">
                <a:solidFill>
                  <a:srgbClr val="9900FF"/>
                </a:solidFill>
                <a:latin typeface="Overlock"/>
                <a:ea typeface="Overlock"/>
                <a:cs typeface="Overlock"/>
                <a:sym typeface="Overlock"/>
              </a:rPr>
              <a:t> MISSION</a:t>
            </a:r>
            <a:endParaRPr/>
          </a:p>
        </p:txBody>
      </p:sp>
      <p:sp>
        <p:nvSpPr>
          <p:cNvPr id="178" name="Google Shape;178;p17"/>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Arial"/>
              <a:buNone/>
            </a:pPr>
            <a:r>
              <a:rPr i="1" lang="en-US" sz="3000">
                <a:solidFill>
                  <a:srgbClr val="000000"/>
                </a:solidFill>
                <a:highlight>
                  <a:srgbClr val="FFFFFF"/>
                </a:highlight>
                <a:latin typeface="Overlock"/>
                <a:ea typeface="Overlock"/>
                <a:cs typeface="Overlock"/>
                <a:sym typeface="Overlock"/>
              </a:rPr>
              <a:t>The mission of Scintilla Charter Academy is to increase student achievement </a:t>
            </a:r>
            <a:endParaRPr i="1" sz="3000">
              <a:solidFill>
                <a:srgbClr val="000000"/>
              </a:solidFill>
              <a:highlight>
                <a:srgbClr val="FFFFFF"/>
              </a:highlight>
              <a:latin typeface="Overlock"/>
              <a:ea typeface="Overlock"/>
              <a:cs typeface="Overlock"/>
              <a:sym typeface="Overlock"/>
            </a:endParaRPr>
          </a:p>
          <a:p>
            <a:pPr indent="0" lvl="0" marL="0" marR="0" rtl="0" algn="ctr">
              <a:lnSpc>
                <a:spcPct val="100000"/>
              </a:lnSpc>
              <a:spcBef>
                <a:spcPts val="0"/>
              </a:spcBef>
              <a:spcAft>
                <a:spcPts val="0"/>
              </a:spcAft>
              <a:buClr>
                <a:schemeClr val="dk1"/>
              </a:buClr>
              <a:buSzPts val="1100"/>
              <a:buFont typeface="Arial"/>
              <a:buNone/>
            </a:pPr>
            <a:r>
              <a:rPr i="1" lang="en-US" sz="3000">
                <a:solidFill>
                  <a:srgbClr val="000000"/>
                </a:solidFill>
                <a:highlight>
                  <a:srgbClr val="FFFFFF"/>
                </a:highlight>
                <a:latin typeface="Overlock"/>
                <a:ea typeface="Overlock"/>
                <a:cs typeface="Overlock"/>
                <a:sym typeface="Overlock"/>
              </a:rPr>
              <a:t>and develop social responsibility through educational innovations in a safe </a:t>
            </a:r>
            <a:endParaRPr i="1" sz="3000">
              <a:solidFill>
                <a:srgbClr val="000000"/>
              </a:solidFill>
              <a:highlight>
                <a:srgbClr val="FFFFFF"/>
              </a:highlight>
              <a:latin typeface="Overlock"/>
              <a:ea typeface="Overlock"/>
              <a:cs typeface="Overlock"/>
              <a:sym typeface="Overlock"/>
            </a:endParaRPr>
          </a:p>
          <a:p>
            <a:pPr indent="0" lvl="0" marL="0" marR="0" rtl="0" algn="ctr">
              <a:lnSpc>
                <a:spcPct val="100000"/>
              </a:lnSpc>
              <a:spcBef>
                <a:spcPts val="0"/>
              </a:spcBef>
              <a:spcAft>
                <a:spcPts val="0"/>
              </a:spcAft>
              <a:buClr>
                <a:schemeClr val="dk1"/>
              </a:buClr>
              <a:buSzPts val="4000"/>
              <a:buFont typeface="Overlock"/>
              <a:buNone/>
            </a:pPr>
            <a:r>
              <a:rPr i="1" lang="en-US" sz="3000">
                <a:solidFill>
                  <a:srgbClr val="000000"/>
                </a:solidFill>
                <a:highlight>
                  <a:srgbClr val="FFFFFF"/>
                </a:highlight>
                <a:latin typeface="Overlock"/>
                <a:ea typeface="Overlock"/>
                <a:cs typeface="Overlock"/>
                <a:sym typeface="Overlock"/>
              </a:rPr>
              <a:t>community of involved families and educators. </a:t>
            </a:r>
            <a:endParaRPr sz="3000">
              <a:solidFill>
                <a:srgbClr val="000000"/>
              </a:solidFill>
              <a:latin typeface="Overlock"/>
              <a:ea typeface="Overlock"/>
              <a:cs typeface="Overlock"/>
              <a:sym typeface="Overlo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1000"/>
                                        <p:tgtEl>
                                          <p:spTgt spid="177"/>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78">
                                            <p:txEl>
                                              <p:pRg end="0" st="0"/>
                                            </p:txEl>
                                          </p:spTgt>
                                        </p:tgtEl>
                                        <p:attrNameLst>
                                          <p:attrName>style.visibility</p:attrName>
                                        </p:attrNameLst>
                                      </p:cBhvr>
                                      <p:to>
                                        <p:strVal val="visible"/>
                                      </p:to>
                                    </p:set>
                                    <p:animEffect filter="fade" transition="in">
                                      <p:cBhvr>
                                        <p:cTn dur="1000"/>
                                        <p:tgtEl>
                                          <p:spTgt spid="178">
                                            <p:txEl>
                                              <p:pRg end="0" st="0"/>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78">
                                            <p:txEl>
                                              <p:pRg end="1" st="1"/>
                                            </p:txEl>
                                          </p:spTgt>
                                        </p:tgtEl>
                                        <p:attrNameLst>
                                          <p:attrName>style.visibility</p:attrName>
                                        </p:attrNameLst>
                                      </p:cBhvr>
                                      <p:to>
                                        <p:strVal val="visible"/>
                                      </p:to>
                                    </p:set>
                                    <p:animEffect filter="fade" transition="in">
                                      <p:cBhvr>
                                        <p:cTn dur="1000"/>
                                        <p:tgtEl>
                                          <p:spTgt spid="178">
                                            <p:txEl>
                                              <p:pRg end="1" st="1"/>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178">
                                            <p:txEl>
                                              <p:pRg end="2" st="2"/>
                                            </p:txEl>
                                          </p:spTgt>
                                        </p:tgtEl>
                                        <p:attrNameLst>
                                          <p:attrName>style.visibility</p:attrName>
                                        </p:attrNameLst>
                                      </p:cBhvr>
                                      <p:to>
                                        <p:strVal val="visible"/>
                                      </p:to>
                                    </p:set>
                                    <p:animEffect filter="fade" transition="in">
                                      <p:cBhvr>
                                        <p:cTn dur="1000"/>
                                        <p:tgtEl>
                                          <p:spTgt spid="178">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18"/>
          <p:cNvSpPr txBox="1"/>
          <p:nvPr>
            <p:ph type="title"/>
          </p:nvPr>
        </p:nvSpPr>
        <p:spPr>
          <a:xfrm>
            <a:off x="86450" y="533400"/>
            <a:ext cx="8077200" cy="6858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3800"/>
              <a:buFont typeface="Overlock"/>
              <a:buNone/>
            </a:pPr>
            <a:r>
              <a:rPr lang="en-US" sz="3800">
                <a:solidFill>
                  <a:srgbClr val="9900FF"/>
                </a:solidFill>
                <a:latin typeface="Overlock"/>
                <a:ea typeface="Overlock"/>
                <a:cs typeface="Overlock"/>
                <a:sym typeface="Overlock"/>
              </a:rPr>
              <a:t>SCA’s School</a:t>
            </a:r>
            <a:r>
              <a:rPr b="0" i="0" lang="en-US" sz="3800" u="none" cap="none" strike="noStrike">
                <a:solidFill>
                  <a:srgbClr val="9900FF"/>
                </a:solidFill>
                <a:latin typeface="Overlock"/>
                <a:ea typeface="Overlock"/>
                <a:cs typeface="Overlock"/>
                <a:sym typeface="Overlock"/>
              </a:rPr>
              <a:t> Improvement Plan Goals</a:t>
            </a:r>
            <a:endParaRPr/>
          </a:p>
        </p:txBody>
      </p:sp>
      <p:sp>
        <p:nvSpPr>
          <p:cNvPr id="184" name="Google Shape;184;p18"/>
          <p:cNvSpPr txBox="1"/>
          <p:nvPr>
            <p:ph idx="1" type="body"/>
          </p:nvPr>
        </p:nvSpPr>
        <p:spPr>
          <a:xfrm>
            <a:off x="574450" y="1432400"/>
            <a:ext cx="7239000" cy="3977700"/>
          </a:xfrm>
          <a:prstGeom prst="rect">
            <a:avLst/>
          </a:prstGeom>
          <a:noFill/>
          <a:ln>
            <a:noFill/>
          </a:ln>
        </p:spPr>
        <p:txBody>
          <a:bodyPr anchorCtr="0" anchor="t" bIns="45700" lIns="91425" spcFirstLastPara="1" rIns="91425" wrap="square" tIns="45700">
            <a:noAutofit/>
          </a:bodyPr>
          <a:lstStyle/>
          <a:p>
            <a:pPr indent="-381000" lvl="0" marL="457200" rtl="0" algn="l">
              <a:lnSpc>
                <a:spcPct val="115000"/>
              </a:lnSpc>
              <a:spcBef>
                <a:spcPts val="0"/>
              </a:spcBef>
              <a:spcAft>
                <a:spcPts val="0"/>
              </a:spcAft>
              <a:buSzPts val="2400"/>
              <a:buFont typeface="Overlock"/>
              <a:buChar char="•"/>
            </a:pPr>
            <a:r>
              <a:rPr lang="en-US" sz="2400">
                <a:latin typeface="Overlock"/>
                <a:ea typeface="Overlock"/>
                <a:cs typeface="Overlock"/>
                <a:sym typeface="Overlock"/>
              </a:rPr>
              <a:t>In the 2018-2019 school year, SCA's CCRPI weighted proficiency score will increase by at least 6% in each content area based on 3rd-5th grade GMAS testing from the 2017-2018 school year.</a:t>
            </a:r>
            <a:endParaRPr sz="2400">
              <a:latin typeface="Overlock"/>
              <a:ea typeface="Overlock"/>
              <a:cs typeface="Overlock"/>
              <a:sym typeface="Overlock"/>
            </a:endParaRPr>
          </a:p>
          <a:p>
            <a:pPr indent="0" lvl="0" marL="457200" rtl="0" algn="l">
              <a:lnSpc>
                <a:spcPct val="115000"/>
              </a:lnSpc>
              <a:spcBef>
                <a:spcPts val="0"/>
              </a:spcBef>
              <a:spcAft>
                <a:spcPts val="0"/>
              </a:spcAft>
              <a:buNone/>
            </a:pPr>
            <a:r>
              <a:t/>
            </a:r>
            <a:endParaRPr sz="2400">
              <a:latin typeface="Overlock"/>
              <a:ea typeface="Overlock"/>
              <a:cs typeface="Overlock"/>
              <a:sym typeface="Overlock"/>
            </a:endParaRPr>
          </a:p>
          <a:p>
            <a:pPr indent="-381000" lvl="0" marL="457200" rtl="0" algn="l">
              <a:lnSpc>
                <a:spcPct val="115000"/>
              </a:lnSpc>
              <a:spcBef>
                <a:spcPts val="0"/>
              </a:spcBef>
              <a:spcAft>
                <a:spcPts val="0"/>
              </a:spcAft>
              <a:buSzPts val="2400"/>
              <a:buFont typeface="Overlock"/>
              <a:buChar char="•"/>
            </a:pPr>
            <a:r>
              <a:rPr lang="en-US" sz="2400">
                <a:latin typeface="Overlock"/>
                <a:ea typeface="Overlock"/>
                <a:cs typeface="Overlock"/>
                <a:sym typeface="Overlock"/>
              </a:rPr>
              <a:t>In the 2018-2019 school year, SCA will see a 15% increase in the number of families and community members attending school events and volunteering in support of the school as measured by sign-in sheets and volunteer logs.</a:t>
            </a:r>
            <a:endParaRPr sz="2400">
              <a:latin typeface="Overlock"/>
              <a:ea typeface="Overlock"/>
              <a:cs typeface="Overlock"/>
              <a:sym typeface="Overlock"/>
            </a:endParaRPr>
          </a:p>
          <a:p>
            <a:pPr indent="0" lvl="0" marL="0" marR="0" rtl="0" algn="l">
              <a:spcBef>
                <a:spcPts val="560"/>
              </a:spcBef>
              <a:spcAft>
                <a:spcPts val="0"/>
              </a:spcAft>
              <a:buNone/>
            </a:pPr>
            <a:r>
              <a:t/>
            </a:r>
            <a:endParaRPr sz="2800">
              <a:latin typeface="Overlock"/>
              <a:ea typeface="Overlock"/>
              <a:cs typeface="Overlock"/>
              <a:sym typeface="Overlo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500"/>
                                        <p:tgtEl>
                                          <p:spTgt spid="183"/>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84">
                                            <p:txEl>
                                              <p:pRg end="0" st="0"/>
                                            </p:txEl>
                                          </p:spTgt>
                                        </p:tgtEl>
                                        <p:attrNameLst>
                                          <p:attrName>style.visibility</p:attrName>
                                        </p:attrNameLst>
                                      </p:cBhvr>
                                      <p:to>
                                        <p:strVal val="visible"/>
                                      </p:to>
                                    </p:set>
                                    <p:animEffect filter="fade" transition="in">
                                      <p:cBhvr>
                                        <p:cTn dur="500"/>
                                        <p:tgtEl>
                                          <p:spTgt spid="184">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84">
                                            <p:txEl>
                                              <p:pRg end="1" st="1"/>
                                            </p:txEl>
                                          </p:spTgt>
                                        </p:tgtEl>
                                        <p:attrNameLst>
                                          <p:attrName>style.visibility</p:attrName>
                                        </p:attrNameLst>
                                      </p:cBhvr>
                                      <p:to>
                                        <p:strVal val="visible"/>
                                      </p:to>
                                    </p:set>
                                    <p:animEffect filter="fade" transition="in">
                                      <p:cBhvr>
                                        <p:cTn dur="500"/>
                                        <p:tgtEl>
                                          <p:spTgt spid="184">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84">
                                            <p:txEl>
                                              <p:pRg end="2" st="2"/>
                                            </p:txEl>
                                          </p:spTgt>
                                        </p:tgtEl>
                                        <p:attrNameLst>
                                          <p:attrName>style.visibility</p:attrName>
                                        </p:attrNameLst>
                                      </p:cBhvr>
                                      <p:to>
                                        <p:strVal val="visible"/>
                                      </p:to>
                                    </p:set>
                                    <p:animEffect filter="fade" transition="in">
                                      <p:cBhvr>
                                        <p:cTn dur="500"/>
                                        <p:tgtEl>
                                          <p:spTgt spid="184">
                                            <p:txEl>
                                              <p:pRg end="2" st="2"/>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84">
                                            <p:txEl>
                                              <p:pRg end="3" st="3"/>
                                            </p:txEl>
                                          </p:spTgt>
                                        </p:tgtEl>
                                        <p:attrNameLst>
                                          <p:attrName>style.visibility</p:attrName>
                                        </p:attrNameLst>
                                      </p:cBhvr>
                                      <p:to>
                                        <p:strVal val="visible"/>
                                      </p:to>
                                    </p:set>
                                    <p:animEffect filter="fade" transition="in">
                                      <p:cBhvr>
                                        <p:cTn dur="500"/>
                                        <p:tgtEl>
                                          <p:spTgt spid="18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19"/>
          <p:cNvSpPr txBox="1"/>
          <p:nvPr>
            <p:ph type="title"/>
          </p:nvPr>
        </p:nvSpPr>
        <p:spPr>
          <a:xfrm>
            <a:off x="914400" y="304800"/>
            <a:ext cx="6870600" cy="14097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4400"/>
              <a:buFont typeface="Overlock"/>
              <a:buNone/>
            </a:pPr>
            <a:r>
              <a:rPr lang="en-US">
                <a:solidFill>
                  <a:srgbClr val="9900FF"/>
                </a:solidFill>
                <a:latin typeface="Overlock"/>
                <a:ea typeface="Overlock"/>
                <a:cs typeface="Overlock"/>
                <a:sym typeface="Overlock"/>
              </a:rPr>
              <a:t>How does SCA spend Title I funds? </a:t>
            </a:r>
            <a:endParaRPr/>
          </a:p>
        </p:txBody>
      </p:sp>
      <p:sp>
        <p:nvSpPr>
          <p:cNvPr id="190" name="Google Shape;190;p19"/>
          <p:cNvSpPr txBox="1"/>
          <p:nvPr>
            <p:ph idx="1" type="body"/>
          </p:nvPr>
        </p:nvSpPr>
        <p:spPr>
          <a:xfrm>
            <a:off x="914400" y="1552150"/>
            <a:ext cx="6752400" cy="46854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360"/>
              </a:spcBef>
              <a:spcAft>
                <a:spcPts val="0"/>
              </a:spcAft>
              <a:buClr>
                <a:schemeClr val="dk1"/>
              </a:buClr>
              <a:buSzPts val="1800"/>
              <a:buFont typeface="Comic Sans MS"/>
              <a:buNone/>
            </a:pPr>
            <a:r>
              <a:t/>
            </a:r>
            <a:endParaRPr i="0" sz="1800" u="none" cap="none" strike="noStrike">
              <a:solidFill>
                <a:schemeClr val="dk1"/>
              </a:solidFill>
              <a:latin typeface="Overlock"/>
              <a:ea typeface="Overlock"/>
              <a:cs typeface="Overlock"/>
              <a:sym typeface="Overlock"/>
            </a:endParaRPr>
          </a:p>
          <a:p>
            <a:pPr indent="-254000" lvl="0" marL="342900" marR="0" rtl="0" algn="l">
              <a:lnSpc>
                <a:spcPct val="80000"/>
              </a:lnSpc>
              <a:spcBef>
                <a:spcPts val="640"/>
              </a:spcBef>
              <a:spcAft>
                <a:spcPts val="0"/>
              </a:spcAft>
              <a:buClr>
                <a:schemeClr val="dk1"/>
              </a:buClr>
              <a:buSzPts val="1800"/>
              <a:buFont typeface="Overlock"/>
              <a:buChar char="•"/>
            </a:pPr>
            <a:r>
              <a:rPr lang="en-US" sz="1800">
                <a:latin typeface="Overlock"/>
                <a:ea typeface="Overlock"/>
                <a:cs typeface="Overlock"/>
                <a:sym typeface="Overlock"/>
              </a:rPr>
              <a:t>This year, SCA is participating in the GADOE’s Third Cohort for the Consolidation of Funds </a:t>
            </a:r>
            <a:r>
              <a:rPr lang="en-US" sz="1800">
                <a:latin typeface="Overlock"/>
                <a:ea typeface="Overlock"/>
                <a:cs typeface="Overlock"/>
                <a:sym typeface="Overlock"/>
              </a:rPr>
              <a:t>Initiative</a:t>
            </a:r>
            <a:r>
              <a:rPr lang="en-US" sz="1800">
                <a:latin typeface="Overlock"/>
                <a:ea typeface="Overlock"/>
                <a:cs typeface="Overlock"/>
                <a:sym typeface="Overlock"/>
              </a:rPr>
              <a:t>. </a:t>
            </a:r>
            <a:endParaRPr sz="1800">
              <a:latin typeface="Overlock"/>
              <a:ea typeface="Overlock"/>
              <a:cs typeface="Overlock"/>
              <a:sym typeface="Overlock"/>
            </a:endParaRPr>
          </a:p>
          <a:p>
            <a:pPr indent="0" lvl="0" marL="342900" marR="0" rtl="0" algn="l">
              <a:lnSpc>
                <a:spcPct val="80000"/>
              </a:lnSpc>
              <a:spcBef>
                <a:spcPts val="640"/>
              </a:spcBef>
              <a:spcAft>
                <a:spcPts val="0"/>
              </a:spcAft>
              <a:buNone/>
            </a:pPr>
            <a:r>
              <a:t/>
            </a:r>
            <a:endParaRPr sz="1800">
              <a:latin typeface="Overlock"/>
              <a:ea typeface="Overlock"/>
              <a:cs typeface="Overlock"/>
              <a:sym typeface="Overlock"/>
            </a:endParaRPr>
          </a:p>
          <a:p>
            <a:pPr indent="-254000" lvl="0" marL="342900" marR="0" rtl="0" algn="l">
              <a:lnSpc>
                <a:spcPct val="80000"/>
              </a:lnSpc>
              <a:spcBef>
                <a:spcPts val="640"/>
              </a:spcBef>
              <a:spcAft>
                <a:spcPts val="0"/>
              </a:spcAft>
              <a:buClr>
                <a:schemeClr val="dk1"/>
              </a:buClr>
              <a:buSzPts val="1800"/>
              <a:buFont typeface="Arial"/>
              <a:buChar char="•"/>
            </a:pPr>
            <a:r>
              <a:rPr lang="en-US" sz="1800">
                <a:solidFill>
                  <a:srgbClr val="333333"/>
                </a:solidFill>
                <a:highlight>
                  <a:srgbClr val="FFFFFF"/>
                </a:highlight>
                <a:latin typeface="Overlock"/>
                <a:ea typeface="Overlock"/>
                <a:cs typeface="Overlock"/>
                <a:sym typeface="Overlock"/>
              </a:rPr>
              <a:t> The opportunity to fully consolidate federal, state, and local funds is available to specific Title I schools that operate schoolwide programs.Once these funds are consolidated, the federal funds lose their identity as federal funds, and expenditures of those funds are no longer limited to the federal requirements for individual programs. A schoolwide program school that consolidates federal program funds “is not required to meet most statutory or regulatory requirements of the program applicable at the school level, but must meet the intent and purposes of that program to ensure that the needs of the intended beneficiaries are met.”</a:t>
            </a:r>
            <a:r>
              <a:rPr lang="en-US" sz="1800">
                <a:solidFill>
                  <a:srgbClr val="333333"/>
                </a:solidFill>
                <a:highlight>
                  <a:srgbClr val="FFFFFF"/>
                </a:highlight>
                <a:latin typeface="Arial"/>
                <a:ea typeface="Arial"/>
                <a:cs typeface="Arial"/>
                <a:sym typeface="Arial"/>
              </a:rPr>
              <a:t>  </a:t>
            </a:r>
            <a:endParaRPr sz="1800">
              <a:latin typeface="Arial"/>
              <a:ea typeface="Arial"/>
              <a:cs typeface="Arial"/>
              <a:sym typeface="Arial"/>
            </a:endParaRPr>
          </a:p>
          <a:p>
            <a:pPr indent="0" lvl="0" marL="342900" marR="0" rtl="0" algn="l">
              <a:lnSpc>
                <a:spcPct val="80000"/>
              </a:lnSpc>
              <a:spcBef>
                <a:spcPts val="640"/>
              </a:spcBef>
              <a:spcAft>
                <a:spcPts val="0"/>
              </a:spcAft>
              <a:buNone/>
            </a:pPr>
            <a:r>
              <a:t/>
            </a:r>
            <a:endParaRPr>
              <a:latin typeface="Overlock"/>
              <a:ea typeface="Overlock"/>
              <a:cs typeface="Overlock"/>
              <a:sym typeface="Overlock"/>
            </a:endParaRPr>
          </a:p>
          <a:p>
            <a:pPr indent="-139700" lvl="0" marL="342900" marR="0" rtl="0" algn="l">
              <a:spcBef>
                <a:spcPts val="640"/>
              </a:spcBef>
              <a:spcAft>
                <a:spcPts val="0"/>
              </a:spcAft>
              <a:buClr>
                <a:schemeClr val="dk1"/>
              </a:buClr>
              <a:buSzPts val="3200"/>
              <a:buFont typeface="Comic Sans MS"/>
              <a:buNone/>
            </a:pPr>
            <a:r>
              <a:t/>
            </a:r>
            <a:endParaRPr b="0" i="0" sz="32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500"/>
                                        <p:tgtEl>
                                          <p:spTgt spid="189"/>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90">
                                            <p:txEl>
                                              <p:pRg end="0" st="0"/>
                                            </p:txEl>
                                          </p:spTgt>
                                        </p:tgtEl>
                                        <p:attrNameLst>
                                          <p:attrName>style.visibility</p:attrName>
                                        </p:attrNameLst>
                                      </p:cBhvr>
                                      <p:to>
                                        <p:strVal val="visible"/>
                                      </p:to>
                                    </p:set>
                                    <p:animEffect filter="fade" transition="in">
                                      <p:cBhvr>
                                        <p:cTn dur="500"/>
                                        <p:tgtEl>
                                          <p:spTgt spid="190">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90">
                                            <p:txEl>
                                              <p:pRg end="1" st="1"/>
                                            </p:txEl>
                                          </p:spTgt>
                                        </p:tgtEl>
                                        <p:attrNameLst>
                                          <p:attrName>style.visibility</p:attrName>
                                        </p:attrNameLst>
                                      </p:cBhvr>
                                      <p:to>
                                        <p:strVal val="visible"/>
                                      </p:to>
                                    </p:set>
                                    <p:animEffect filter="fade" transition="in">
                                      <p:cBhvr>
                                        <p:cTn dur="500"/>
                                        <p:tgtEl>
                                          <p:spTgt spid="190">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90">
                                            <p:txEl>
                                              <p:pRg end="2" st="2"/>
                                            </p:txEl>
                                          </p:spTgt>
                                        </p:tgtEl>
                                        <p:attrNameLst>
                                          <p:attrName>style.visibility</p:attrName>
                                        </p:attrNameLst>
                                      </p:cBhvr>
                                      <p:to>
                                        <p:strVal val="visible"/>
                                      </p:to>
                                    </p:set>
                                    <p:animEffect filter="fade" transition="in">
                                      <p:cBhvr>
                                        <p:cTn dur="500"/>
                                        <p:tgtEl>
                                          <p:spTgt spid="190">
                                            <p:txEl>
                                              <p:pRg end="2" st="2"/>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90">
                                            <p:txEl>
                                              <p:pRg end="3" st="3"/>
                                            </p:txEl>
                                          </p:spTgt>
                                        </p:tgtEl>
                                        <p:attrNameLst>
                                          <p:attrName>style.visibility</p:attrName>
                                        </p:attrNameLst>
                                      </p:cBhvr>
                                      <p:to>
                                        <p:strVal val="visible"/>
                                      </p:to>
                                    </p:set>
                                    <p:animEffect filter="fade" transition="in">
                                      <p:cBhvr>
                                        <p:cTn dur="500"/>
                                        <p:tgtEl>
                                          <p:spTgt spid="190">
                                            <p:txEl>
                                              <p:pRg end="3" st="3"/>
                                            </p:txEl>
                                          </p:spTgt>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90">
                                            <p:txEl>
                                              <p:pRg end="4" st="4"/>
                                            </p:txEl>
                                          </p:spTgt>
                                        </p:tgtEl>
                                        <p:attrNameLst>
                                          <p:attrName>style.visibility</p:attrName>
                                        </p:attrNameLst>
                                      </p:cBhvr>
                                      <p:to>
                                        <p:strVal val="visible"/>
                                      </p:to>
                                    </p:set>
                                    <p:animEffect filter="fade" transition="in">
                                      <p:cBhvr>
                                        <p:cTn dur="500"/>
                                        <p:tgtEl>
                                          <p:spTgt spid="190">
                                            <p:txEl>
                                              <p:pRg end="4" st="4"/>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190">
                                            <p:txEl>
                                              <p:pRg end="5" st="5"/>
                                            </p:txEl>
                                          </p:spTgt>
                                        </p:tgtEl>
                                        <p:attrNameLst>
                                          <p:attrName>style.visibility</p:attrName>
                                        </p:attrNameLst>
                                      </p:cBhvr>
                                      <p:to>
                                        <p:strVal val="visible"/>
                                      </p:to>
                                    </p:set>
                                    <p:animEffect filter="fade" transition="in">
                                      <p:cBhvr>
                                        <p:cTn dur="500"/>
                                        <p:tgtEl>
                                          <p:spTgt spid="190">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20"/>
          <p:cNvSpPr txBox="1"/>
          <p:nvPr>
            <p:ph type="title"/>
          </p:nvPr>
        </p:nvSpPr>
        <p:spPr>
          <a:xfrm>
            <a:off x="609600" y="152400"/>
            <a:ext cx="6870700" cy="9906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4400"/>
              <a:buFont typeface="Overlock"/>
              <a:buNone/>
            </a:pPr>
            <a:r>
              <a:rPr lang="en-US">
                <a:solidFill>
                  <a:srgbClr val="9900FF"/>
                </a:solidFill>
                <a:latin typeface="Overlock"/>
                <a:ea typeface="Overlock"/>
                <a:cs typeface="Overlock"/>
                <a:sym typeface="Overlock"/>
              </a:rPr>
              <a:t>SCA’s Title I Requirements</a:t>
            </a:r>
            <a:endParaRPr/>
          </a:p>
        </p:txBody>
      </p:sp>
      <p:sp>
        <p:nvSpPr>
          <p:cNvPr id="196" name="Google Shape;196;p20"/>
          <p:cNvSpPr txBox="1"/>
          <p:nvPr>
            <p:ph idx="1" type="body"/>
          </p:nvPr>
        </p:nvSpPr>
        <p:spPr>
          <a:xfrm>
            <a:off x="172900" y="1692575"/>
            <a:ext cx="8305800" cy="41910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1100"/>
              </a:spcBef>
              <a:spcAft>
                <a:spcPts val="0"/>
              </a:spcAft>
              <a:buClr>
                <a:schemeClr val="dk1"/>
              </a:buClr>
              <a:buSzPts val="1100"/>
              <a:buFont typeface="Arial"/>
              <a:buNone/>
            </a:pPr>
            <a:r>
              <a:rPr lang="en-US" sz="4400">
                <a:latin typeface="Overlock"/>
                <a:ea typeface="Overlock"/>
                <a:cs typeface="Overlock"/>
                <a:sym typeface="Overlock"/>
              </a:rPr>
              <a:t> </a:t>
            </a:r>
            <a:r>
              <a:rPr lang="en-US" sz="3600">
                <a:latin typeface="Overlock"/>
                <a:ea typeface="Overlock"/>
                <a:cs typeface="Overlock"/>
                <a:sym typeface="Overlock"/>
              </a:rPr>
              <a:t>Scintilla Charter Academy is a</a:t>
            </a:r>
            <a:endParaRPr sz="3600">
              <a:latin typeface="Overlock"/>
              <a:ea typeface="Overlock"/>
              <a:cs typeface="Overlock"/>
              <a:sym typeface="Overlock"/>
            </a:endParaRPr>
          </a:p>
          <a:p>
            <a:pPr indent="0" lvl="0" marL="0" rtl="0" algn="ctr">
              <a:lnSpc>
                <a:spcPct val="100000"/>
              </a:lnSpc>
              <a:spcBef>
                <a:spcPts val="1100"/>
              </a:spcBef>
              <a:spcAft>
                <a:spcPts val="0"/>
              </a:spcAft>
              <a:buClr>
                <a:schemeClr val="dk1"/>
              </a:buClr>
              <a:buSzPts val="1100"/>
              <a:buFont typeface="Arial"/>
              <a:buNone/>
            </a:pPr>
            <a:r>
              <a:rPr lang="en-US" sz="3600">
                <a:latin typeface="Overlock"/>
                <a:ea typeface="Overlock"/>
                <a:cs typeface="Overlock"/>
                <a:sym typeface="Overlock"/>
              </a:rPr>
              <a:t>Schoolwide Title I School. </a:t>
            </a:r>
            <a:endParaRPr sz="3600">
              <a:latin typeface="Overlock"/>
              <a:ea typeface="Overlock"/>
              <a:cs typeface="Overlock"/>
              <a:sym typeface="Overlock"/>
            </a:endParaRPr>
          </a:p>
          <a:p>
            <a:pPr indent="0" lvl="0" marL="0" rtl="0" algn="ctr">
              <a:lnSpc>
                <a:spcPct val="100000"/>
              </a:lnSpc>
              <a:spcBef>
                <a:spcPts val="1100"/>
              </a:spcBef>
              <a:spcAft>
                <a:spcPts val="0"/>
              </a:spcAft>
              <a:buClr>
                <a:schemeClr val="dk1"/>
              </a:buClr>
              <a:buSzPts val="1100"/>
              <a:buFont typeface="Arial"/>
              <a:buNone/>
            </a:pPr>
            <a:r>
              <a:rPr lang="en-US" sz="3600">
                <a:latin typeface="Overlock"/>
                <a:ea typeface="Overlock"/>
                <a:cs typeface="Overlock"/>
                <a:sym typeface="Overlock"/>
              </a:rPr>
              <a:t>In a school-wide school, all students benefit from</a:t>
            </a:r>
            <a:endParaRPr sz="3600">
              <a:latin typeface="Overlock"/>
              <a:ea typeface="Overlock"/>
              <a:cs typeface="Overlock"/>
              <a:sym typeface="Overlock"/>
            </a:endParaRPr>
          </a:p>
          <a:p>
            <a:pPr indent="0" lvl="0" marL="0" rtl="0" algn="ctr">
              <a:lnSpc>
                <a:spcPct val="100000"/>
              </a:lnSpc>
              <a:spcBef>
                <a:spcPts val="1100"/>
              </a:spcBef>
              <a:spcAft>
                <a:spcPts val="0"/>
              </a:spcAft>
              <a:buClr>
                <a:schemeClr val="dk1"/>
              </a:buClr>
              <a:buSzPts val="1100"/>
              <a:buFont typeface="Arial"/>
              <a:buNone/>
            </a:pPr>
            <a:r>
              <a:rPr lang="en-US" sz="3600">
                <a:latin typeface="Overlock"/>
                <a:ea typeface="Overlock"/>
                <a:cs typeface="Overlock"/>
                <a:sym typeface="Overlock"/>
              </a:rPr>
              <a:t>Title I resources. </a:t>
            </a:r>
            <a:endParaRPr sz="3600">
              <a:latin typeface="Overlock"/>
              <a:ea typeface="Overlock"/>
              <a:cs typeface="Overlock"/>
              <a:sym typeface="Overlock"/>
            </a:endParaRPr>
          </a:p>
          <a:p>
            <a:pPr indent="0" lvl="0" marL="0" marR="0" rtl="0" algn="l">
              <a:lnSpc>
                <a:spcPct val="100000"/>
              </a:lnSpc>
              <a:spcBef>
                <a:spcPts val="0"/>
              </a:spcBef>
              <a:spcAft>
                <a:spcPts val="0"/>
              </a:spcAft>
              <a:buClr>
                <a:schemeClr val="dk1"/>
              </a:buClr>
              <a:buSzPts val="2800"/>
              <a:buFont typeface="Overlock"/>
              <a:buNone/>
            </a:pPr>
            <a:r>
              <a:t/>
            </a:r>
            <a:endParaRPr sz="3600">
              <a:solidFill>
                <a:srgbClr val="222222"/>
              </a:solidFill>
              <a:highlight>
                <a:srgbClr val="FFFFFF"/>
              </a:highlight>
              <a:latin typeface="Overlock"/>
              <a:ea typeface="Overlock"/>
              <a:cs typeface="Overlock"/>
              <a:sym typeface="Overlo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1000"/>
                                        <p:tgtEl>
                                          <p:spTgt spid="195"/>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96">
                                            <p:txEl>
                                              <p:pRg end="0" st="0"/>
                                            </p:txEl>
                                          </p:spTgt>
                                        </p:tgtEl>
                                        <p:attrNameLst>
                                          <p:attrName>style.visibility</p:attrName>
                                        </p:attrNameLst>
                                      </p:cBhvr>
                                      <p:to>
                                        <p:strVal val="visible"/>
                                      </p:to>
                                    </p:set>
                                    <p:animEffect filter="fade" transition="in">
                                      <p:cBhvr>
                                        <p:cTn dur="500"/>
                                        <p:tgtEl>
                                          <p:spTgt spid="196">
                                            <p:txEl>
                                              <p:pRg end="0" st="0"/>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96">
                                            <p:txEl>
                                              <p:pRg end="1" st="1"/>
                                            </p:txEl>
                                          </p:spTgt>
                                        </p:tgtEl>
                                        <p:attrNameLst>
                                          <p:attrName>style.visibility</p:attrName>
                                        </p:attrNameLst>
                                      </p:cBhvr>
                                      <p:to>
                                        <p:strVal val="visible"/>
                                      </p:to>
                                    </p:set>
                                    <p:animEffect filter="fade" transition="in">
                                      <p:cBhvr>
                                        <p:cTn dur="500"/>
                                        <p:tgtEl>
                                          <p:spTgt spid="196">
                                            <p:txEl>
                                              <p:pRg end="1" st="1"/>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96">
                                            <p:txEl>
                                              <p:pRg end="2" st="2"/>
                                            </p:txEl>
                                          </p:spTgt>
                                        </p:tgtEl>
                                        <p:attrNameLst>
                                          <p:attrName>style.visibility</p:attrName>
                                        </p:attrNameLst>
                                      </p:cBhvr>
                                      <p:to>
                                        <p:strVal val="visible"/>
                                      </p:to>
                                    </p:set>
                                    <p:animEffect filter="fade" transition="in">
                                      <p:cBhvr>
                                        <p:cTn dur="500"/>
                                        <p:tgtEl>
                                          <p:spTgt spid="196">
                                            <p:txEl>
                                              <p:pRg end="2" st="2"/>
                                            </p:txEl>
                                          </p:spTgt>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96">
                                            <p:txEl>
                                              <p:pRg end="3" st="3"/>
                                            </p:txEl>
                                          </p:spTgt>
                                        </p:tgtEl>
                                        <p:attrNameLst>
                                          <p:attrName>style.visibility</p:attrName>
                                        </p:attrNameLst>
                                      </p:cBhvr>
                                      <p:to>
                                        <p:strVal val="visible"/>
                                      </p:to>
                                    </p:set>
                                    <p:animEffect filter="fade" transition="in">
                                      <p:cBhvr>
                                        <p:cTn dur="500"/>
                                        <p:tgtEl>
                                          <p:spTgt spid="196">
                                            <p:txEl>
                                              <p:pRg end="3" st="3"/>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196">
                                            <p:txEl>
                                              <p:pRg end="4" st="4"/>
                                            </p:txEl>
                                          </p:spTgt>
                                        </p:tgtEl>
                                        <p:attrNameLst>
                                          <p:attrName>style.visibility</p:attrName>
                                        </p:attrNameLst>
                                      </p:cBhvr>
                                      <p:to>
                                        <p:strVal val="visible"/>
                                      </p:to>
                                    </p:set>
                                    <p:animEffect filter="fade" transition="in">
                                      <p:cBhvr>
                                        <p:cTn dur="500"/>
                                        <p:tgtEl>
                                          <p:spTgt spid="196">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21"/>
          <p:cNvSpPr txBox="1"/>
          <p:nvPr>
            <p:ph type="title"/>
          </p:nvPr>
        </p:nvSpPr>
        <p:spPr>
          <a:xfrm>
            <a:off x="685800" y="152400"/>
            <a:ext cx="6870600" cy="1600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rgbClr val="9900FF"/>
              </a:buClr>
              <a:buSzPts val="4400"/>
              <a:buFont typeface="Overlock"/>
              <a:buNone/>
            </a:pPr>
            <a:r>
              <a:rPr lang="en-US">
                <a:solidFill>
                  <a:srgbClr val="9900FF"/>
                </a:solidFill>
                <a:latin typeface="Overlock"/>
                <a:ea typeface="Overlock"/>
                <a:cs typeface="Overlock"/>
                <a:sym typeface="Overlock"/>
              </a:rPr>
              <a:t>SCA’s Title I Requirements</a:t>
            </a:r>
            <a:endParaRPr/>
          </a:p>
        </p:txBody>
      </p:sp>
      <p:sp>
        <p:nvSpPr>
          <p:cNvPr id="202" name="Google Shape;202;p21"/>
          <p:cNvSpPr txBox="1"/>
          <p:nvPr>
            <p:ph idx="1" type="body"/>
          </p:nvPr>
        </p:nvSpPr>
        <p:spPr>
          <a:xfrm>
            <a:off x="685800" y="1828800"/>
            <a:ext cx="7696200" cy="3657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2400">
                <a:latin typeface="Overlock"/>
                <a:ea typeface="Overlock"/>
                <a:cs typeface="Overlock"/>
                <a:sym typeface="Overlock"/>
              </a:rPr>
              <a:t>•To ensure a high-quality educational experience for all of our students.</a:t>
            </a:r>
            <a:endParaRPr sz="2400">
              <a:latin typeface="Overlock"/>
              <a:ea typeface="Overlock"/>
              <a:cs typeface="Overlock"/>
              <a:sym typeface="Overlock"/>
            </a:endParaRPr>
          </a:p>
          <a:p>
            <a:pPr indent="0" lvl="0" marL="0" rtl="0" algn="l">
              <a:lnSpc>
                <a:spcPct val="115000"/>
              </a:lnSpc>
              <a:spcBef>
                <a:spcPts val="0"/>
              </a:spcBef>
              <a:spcAft>
                <a:spcPts val="0"/>
              </a:spcAft>
              <a:buClr>
                <a:schemeClr val="dk1"/>
              </a:buClr>
              <a:buSzPts val="1100"/>
              <a:buFont typeface="Arial"/>
              <a:buNone/>
            </a:pPr>
            <a:r>
              <a:rPr lang="en-US" sz="2400">
                <a:latin typeface="Overlock"/>
                <a:ea typeface="Overlock"/>
                <a:cs typeface="Overlock"/>
                <a:sym typeface="Overlock"/>
              </a:rPr>
              <a:t>•To develop an annual revision of our Parent and Family Engagement Policy.</a:t>
            </a:r>
            <a:endParaRPr sz="2400">
              <a:latin typeface="Overlock"/>
              <a:ea typeface="Overlock"/>
              <a:cs typeface="Overlock"/>
              <a:sym typeface="Overlock"/>
            </a:endParaRPr>
          </a:p>
          <a:p>
            <a:pPr indent="0" lvl="0" marL="0" rtl="0" algn="l">
              <a:lnSpc>
                <a:spcPct val="115000"/>
              </a:lnSpc>
              <a:spcBef>
                <a:spcPts val="0"/>
              </a:spcBef>
              <a:spcAft>
                <a:spcPts val="0"/>
              </a:spcAft>
              <a:buClr>
                <a:schemeClr val="dk1"/>
              </a:buClr>
              <a:buSzPts val="1100"/>
              <a:buFont typeface="Arial"/>
              <a:buNone/>
            </a:pPr>
            <a:r>
              <a:rPr lang="en-US" sz="2400">
                <a:latin typeface="Overlock"/>
                <a:ea typeface="Overlock"/>
                <a:cs typeface="Overlock"/>
                <a:sym typeface="Overlock"/>
              </a:rPr>
              <a:t>•To develop an annual revision of our School-Parent compact.</a:t>
            </a:r>
            <a:endParaRPr sz="2400">
              <a:latin typeface="Overlock"/>
              <a:ea typeface="Overlock"/>
              <a:cs typeface="Overlock"/>
              <a:sym typeface="Overlock"/>
            </a:endParaRPr>
          </a:p>
          <a:p>
            <a:pPr indent="0" lvl="0" marL="0" rtl="0" algn="l">
              <a:lnSpc>
                <a:spcPct val="115000"/>
              </a:lnSpc>
              <a:spcBef>
                <a:spcPts val="0"/>
              </a:spcBef>
              <a:spcAft>
                <a:spcPts val="0"/>
              </a:spcAft>
              <a:buClr>
                <a:schemeClr val="dk1"/>
              </a:buClr>
              <a:buSzPts val="1100"/>
              <a:buFont typeface="Arial"/>
              <a:buNone/>
            </a:pPr>
            <a:r>
              <a:rPr lang="en-US" sz="2400">
                <a:latin typeface="Overlock"/>
                <a:ea typeface="Overlock"/>
                <a:cs typeface="Overlock"/>
                <a:sym typeface="Overlock"/>
              </a:rPr>
              <a:t>•To conduct an annual comprehensive needs assessment and develop an annual revision of the Schoolwide Improvement Plan.</a:t>
            </a:r>
            <a:endParaRPr sz="2400">
              <a:latin typeface="Overlock"/>
              <a:ea typeface="Overlock"/>
              <a:cs typeface="Overlock"/>
              <a:sym typeface="Overlock"/>
            </a:endParaRPr>
          </a:p>
          <a:p>
            <a:pPr indent="-139700" lvl="0" marL="342900" rtl="0" algn="l">
              <a:spcBef>
                <a:spcPts val="64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22"/>
          <p:cNvSpPr txBox="1"/>
          <p:nvPr>
            <p:ph type="title"/>
          </p:nvPr>
        </p:nvSpPr>
        <p:spPr>
          <a:xfrm>
            <a:off x="457200" y="228600"/>
            <a:ext cx="7391400" cy="12954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9900FF"/>
              </a:buClr>
              <a:buSzPts val="4000"/>
              <a:buFont typeface="Overlock"/>
              <a:buNone/>
            </a:pPr>
            <a:r>
              <a:rPr b="0" i="0" lang="en-US" sz="4000" u="none" cap="none" strike="noStrike">
                <a:solidFill>
                  <a:srgbClr val="9900FF"/>
                </a:solidFill>
                <a:latin typeface="Overlock"/>
                <a:ea typeface="Overlock"/>
                <a:cs typeface="Overlock"/>
                <a:sym typeface="Overlock"/>
              </a:rPr>
              <a:t>What is the Title I Parent</a:t>
            </a:r>
            <a:r>
              <a:rPr lang="en-US" sz="4000">
                <a:solidFill>
                  <a:srgbClr val="9900FF"/>
                </a:solidFill>
                <a:latin typeface="Overlock"/>
                <a:ea typeface="Overlock"/>
                <a:cs typeface="Overlock"/>
                <a:sym typeface="Overlock"/>
              </a:rPr>
              <a:t> and Family Engagement</a:t>
            </a:r>
            <a:r>
              <a:rPr b="0" i="0" lang="en-US" sz="4000" u="none" cap="none" strike="noStrike">
                <a:solidFill>
                  <a:srgbClr val="9900FF"/>
                </a:solidFill>
                <a:latin typeface="Overlock"/>
                <a:ea typeface="Overlock"/>
                <a:cs typeface="Overlock"/>
                <a:sym typeface="Overlock"/>
              </a:rPr>
              <a:t> P</a:t>
            </a:r>
            <a:r>
              <a:rPr lang="en-US" sz="4000">
                <a:solidFill>
                  <a:srgbClr val="9900FF"/>
                </a:solidFill>
                <a:latin typeface="Overlock"/>
                <a:ea typeface="Overlock"/>
                <a:cs typeface="Overlock"/>
                <a:sym typeface="Overlock"/>
              </a:rPr>
              <a:t>olicy</a:t>
            </a:r>
            <a:r>
              <a:rPr b="0" i="0" lang="en-US" sz="4000" u="none" cap="none" strike="noStrike">
                <a:solidFill>
                  <a:srgbClr val="9900FF"/>
                </a:solidFill>
                <a:latin typeface="Overlock"/>
                <a:ea typeface="Overlock"/>
                <a:cs typeface="Overlock"/>
                <a:sym typeface="Overlock"/>
              </a:rPr>
              <a:t>?</a:t>
            </a:r>
            <a:endParaRPr/>
          </a:p>
        </p:txBody>
      </p:sp>
      <p:sp>
        <p:nvSpPr>
          <p:cNvPr id="208" name="Google Shape;208;p22"/>
          <p:cNvSpPr txBox="1"/>
          <p:nvPr>
            <p:ph idx="1" type="body"/>
          </p:nvPr>
        </p:nvSpPr>
        <p:spPr>
          <a:xfrm>
            <a:off x="137375" y="1450725"/>
            <a:ext cx="9144000" cy="51024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Overlock"/>
              <a:buNone/>
            </a:pPr>
            <a:r>
              <a:rPr b="0" i="0" lang="en-US" sz="2800" u="none">
                <a:solidFill>
                  <a:schemeClr val="dk1"/>
                </a:solidFill>
                <a:latin typeface="Overlock"/>
                <a:ea typeface="Overlock"/>
                <a:cs typeface="Overlock"/>
                <a:sym typeface="Overlock"/>
              </a:rPr>
              <a:t>This is a plan that describes how SCA will provide opportunities to improve parent and family engagement to support student learning.</a:t>
            </a:r>
            <a:endParaRPr b="0" i="0" sz="1600" u="none">
              <a:solidFill>
                <a:schemeClr val="dk1"/>
              </a:solidFill>
              <a:latin typeface="Overlock"/>
              <a:ea typeface="Overlock"/>
              <a:cs typeface="Overlock"/>
              <a:sym typeface="Overlock"/>
            </a:endParaRPr>
          </a:p>
          <a:p>
            <a:pPr indent="0" lvl="0" marL="0" marR="0" rtl="0" algn="l">
              <a:lnSpc>
                <a:spcPct val="90000"/>
              </a:lnSpc>
              <a:spcBef>
                <a:spcPts val="560"/>
              </a:spcBef>
              <a:spcAft>
                <a:spcPts val="0"/>
              </a:spcAft>
              <a:buClr>
                <a:schemeClr val="dk1"/>
              </a:buClr>
              <a:buSzPts val="2800"/>
              <a:buFont typeface="Overlock"/>
              <a:buChar char="•"/>
            </a:pPr>
            <a:r>
              <a:rPr lang="en-US" sz="2800">
                <a:latin typeface="Overlock"/>
                <a:ea typeface="Overlock"/>
                <a:cs typeface="Overlock"/>
                <a:sym typeface="Overlock"/>
              </a:rPr>
              <a:t>Celebration of Learning</a:t>
            </a:r>
            <a:endParaRPr/>
          </a:p>
          <a:p>
            <a:pPr indent="0" lvl="0" marL="0" marR="0" rtl="0" algn="l">
              <a:lnSpc>
                <a:spcPct val="90000"/>
              </a:lnSpc>
              <a:spcBef>
                <a:spcPts val="560"/>
              </a:spcBef>
              <a:spcAft>
                <a:spcPts val="0"/>
              </a:spcAft>
              <a:buClr>
                <a:schemeClr val="dk1"/>
              </a:buClr>
              <a:buSzPts val="2800"/>
              <a:buFont typeface="Overlock"/>
              <a:buChar char="•"/>
            </a:pPr>
            <a:r>
              <a:rPr lang="en-US" sz="2800">
                <a:latin typeface="Overlock"/>
                <a:ea typeface="Overlock"/>
                <a:cs typeface="Overlock"/>
                <a:sym typeface="Overlock"/>
              </a:rPr>
              <a:t>Additional Parent and Family Engagement Activities</a:t>
            </a:r>
            <a:endParaRPr sz="2800">
              <a:latin typeface="Overlock"/>
              <a:ea typeface="Overlock"/>
              <a:cs typeface="Overlock"/>
              <a:sym typeface="Overlock"/>
            </a:endParaRPr>
          </a:p>
          <a:p>
            <a:pPr indent="0" lvl="0" marL="0" marR="0" rtl="0" algn="l">
              <a:lnSpc>
                <a:spcPct val="90000"/>
              </a:lnSpc>
              <a:spcBef>
                <a:spcPts val="560"/>
              </a:spcBef>
              <a:spcAft>
                <a:spcPts val="0"/>
              </a:spcAft>
              <a:buClr>
                <a:schemeClr val="dk1"/>
              </a:buClr>
              <a:buSzPts val="2800"/>
              <a:buFont typeface="Overlock"/>
              <a:buChar char="•"/>
            </a:pPr>
            <a:r>
              <a:rPr b="0" i="0" lang="en-US" sz="2800" u="none">
                <a:solidFill>
                  <a:schemeClr val="dk1"/>
                </a:solidFill>
                <a:latin typeface="Overlock"/>
                <a:ea typeface="Overlock"/>
                <a:cs typeface="Overlock"/>
                <a:sym typeface="Overlock"/>
              </a:rPr>
              <a:t>Communication: newsletters, agendas, conferences, invitations</a:t>
            </a:r>
            <a:r>
              <a:rPr lang="en-US" sz="2800">
                <a:latin typeface="Overlock"/>
                <a:ea typeface="Overlock"/>
                <a:cs typeface="Overlock"/>
                <a:sym typeface="Overlock"/>
              </a:rPr>
              <a:t>, </a:t>
            </a:r>
            <a:r>
              <a:rPr b="0" i="0" lang="en-US" sz="2800" u="none">
                <a:solidFill>
                  <a:schemeClr val="dk1"/>
                </a:solidFill>
                <a:latin typeface="Overlock"/>
                <a:ea typeface="Overlock"/>
                <a:cs typeface="Overlock"/>
                <a:sym typeface="Overlock"/>
              </a:rPr>
              <a:t>website, weekly email, weekly </a:t>
            </a:r>
            <a:r>
              <a:rPr lang="en-US" sz="2800">
                <a:latin typeface="Overlock"/>
                <a:ea typeface="Overlock"/>
                <a:cs typeface="Overlock"/>
                <a:sym typeface="Overlock"/>
              </a:rPr>
              <a:t>communication</a:t>
            </a:r>
            <a:r>
              <a:rPr b="0" i="0" lang="en-US" sz="2800" u="none">
                <a:solidFill>
                  <a:schemeClr val="dk1"/>
                </a:solidFill>
                <a:latin typeface="Overlock"/>
                <a:ea typeface="Overlock"/>
                <a:cs typeface="Overlock"/>
                <a:sym typeface="Overlock"/>
              </a:rPr>
              <a:t> folders, and special announcements.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500"/>
                                        <p:tgtEl>
                                          <p:spTgt spid="207"/>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08">
                                            <p:txEl>
                                              <p:pRg end="0" st="0"/>
                                            </p:txEl>
                                          </p:spTgt>
                                        </p:tgtEl>
                                        <p:attrNameLst>
                                          <p:attrName>style.visibility</p:attrName>
                                        </p:attrNameLst>
                                      </p:cBhvr>
                                      <p:to>
                                        <p:strVal val="visible"/>
                                      </p:to>
                                    </p:set>
                                    <p:animEffect filter="fade" transition="in">
                                      <p:cBhvr>
                                        <p:cTn dur="500"/>
                                        <p:tgtEl>
                                          <p:spTgt spid="208">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08">
                                            <p:txEl>
                                              <p:pRg end="1" st="1"/>
                                            </p:txEl>
                                          </p:spTgt>
                                        </p:tgtEl>
                                        <p:attrNameLst>
                                          <p:attrName>style.visibility</p:attrName>
                                        </p:attrNameLst>
                                      </p:cBhvr>
                                      <p:to>
                                        <p:strVal val="visible"/>
                                      </p:to>
                                    </p:set>
                                    <p:animEffect filter="fade" transition="in">
                                      <p:cBhvr>
                                        <p:cTn dur="500"/>
                                        <p:tgtEl>
                                          <p:spTgt spid="208">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208">
                                            <p:txEl>
                                              <p:pRg end="2" st="2"/>
                                            </p:txEl>
                                          </p:spTgt>
                                        </p:tgtEl>
                                        <p:attrNameLst>
                                          <p:attrName>style.visibility</p:attrName>
                                        </p:attrNameLst>
                                      </p:cBhvr>
                                      <p:to>
                                        <p:strVal val="visible"/>
                                      </p:to>
                                    </p:set>
                                    <p:animEffect filter="fade" transition="in">
                                      <p:cBhvr>
                                        <p:cTn dur="500"/>
                                        <p:tgtEl>
                                          <p:spTgt spid="208">
                                            <p:txEl>
                                              <p:pRg end="2" st="2"/>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08">
                                            <p:txEl>
                                              <p:pRg end="3" st="3"/>
                                            </p:txEl>
                                          </p:spTgt>
                                        </p:tgtEl>
                                        <p:attrNameLst>
                                          <p:attrName>style.visibility</p:attrName>
                                        </p:attrNameLst>
                                      </p:cBhvr>
                                      <p:to>
                                        <p:strVal val="visible"/>
                                      </p:to>
                                    </p:set>
                                    <p:animEffect filter="fade" transition="in">
                                      <p:cBhvr>
                                        <p:cTn dur="500"/>
                                        <p:tgtEl>
                                          <p:spTgt spid="20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